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sldIdLst>
    <p:sldId id="256" r:id="rId5"/>
    <p:sldId id="257" r:id="rId6"/>
    <p:sldId id="292" r:id="rId7"/>
    <p:sldId id="264" r:id="rId8"/>
    <p:sldId id="295" r:id="rId9"/>
    <p:sldId id="294" r:id="rId10"/>
    <p:sldId id="296" r:id="rId11"/>
    <p:sldId id="260"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F1B300"/>
    <a:srgbClr val="1821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CEA83A-1483-46E1-8C72-10A77DB0F922}" vWet="4" dt="2023-11-15T00:53:57.534"/>
    <p1510:client id="{4CC03A2C-A789-4C8F-8083-3B2DC24C1614}" v="745" dt="2023-11-15T01:00:46.044"/>
    <p1510:client id="{6E31D575-0C75-47DB-942A-59A67B8C1430}" v="2" dt="2023-11-22T01:54:55.171"/>
    <p1510:client id="{F91B2329-F7DC-4200-B21B-AA64F2E87097}" v="11" dt="2023-11-14T19:19:52.0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Cope Cooke" userId="S::dcc296@nau.edu::9a333e86-006b-42ba-b984-6e928377cd6c" providerId="AD" clId="Web-{39275532-AD3C-47BC-A3CE-57D53F63796F}"/>
    <pc:docChg chg="delSld modSld">
      <pc:chgData name="Daniel Cope Cooke" userId="S::dcc296@nau.edu::9a333e86-006b-42ba-b984-6e928377cd6c" providerId="AD" clId="Web-{39275532-AD3C-47BC-A3CE-57D53F63796F}" dt="2023-11-07T21:00:54.533" v="37" actId="20577"/>
      <pc:docMkLst>
        <pc:docMk/>
      </pc:docMkLst>
      <pc:sldChg chg="del">
        <pc:chgData name="Daniel Cope Cooke" userId="S::dcc296@nau.edu::9a333e86-006b-42ba-b984-6e928377cd6c" providerId="AD" clId="Web-{39275532-AD3C-47BC-A3CE-57D53F63796F}" dt="2023-11-07T20:50:37.294" v="5"/>
        <pc:sldMkLst>
          <pc:docMk/>
          <pc:sldMk cId="8641679" sldId="262"/>
        </pc:sldMkLst>
      </pc:sldChg>
      <pc:sldChg chg="addSp modSp">
        <pc:chgData name="Daniel Cope Cooke" userId="S::dcc296@nau.edu::9a333e86-006b-42ba-b984-6e928377cd6c" providerId="AD" clId="Web-{39275532-AD3C-47BC-A3CE-57D53F63796F}" dt="2023-11-07T20:48:34.259" v="4" actId="1076"/>
        <pc:sldMkLst>
          <pc:docMk/>
          <pc:sldMk cId="1253501993" sldId="263"/>
        </pc:sldMkLst>
        <pc:spChg chg="mod">
          <ac:chgData name="Daniel Cope Cooke" userId="S::dcc296@nau.edu::9a333e86-006b-42ba-b984-6e928377cd6c" providerId="AD" clId="Web-{39275532-AD3C-47BC-A3CE-57D53F63796F}" dt="2023-11-07T20:45:22.799" v="0" actId="20577"/>
          <ac:spMkLst>
            <pc:docMk/>
            <pc:sldMk cId="1253501993" sldId="263"/>
            <ac:spMk id="10" creationId="{DA8769DE-0A73-6C40-B7C3-4B165FB9DC6E}"/>
          </ac:spMkLst>
        </pc:spChg>
        <pc:picChg chg="add mod">
          <ac:chgData name="Daniel Cope Cooke" userId="S::dcc296@nau.edu::9a333e86-006b-42ba-b984-6e928377cd6c" providerId="AD" clId="Web-{39275532-AD3C-47BC-A3CE-57D53F63796F}" dt="2023-11-07T20:48:34.259" v="4" actId="1076"/>
          <ac:picMkLst>
            <pc:docMk/>
            <pc:sldMk cId="1253501993" sldId="263"/>
            <ac:picMk id="2" creationId="{0FE7D7C9-29F5-3D3B-8610-890B8B7666BC}"/>
          </ac:picMkLst>
        </pc:picChg>
      </pc:sldChg>
      <pc:sldChg chg="modSp">
        <pc:chgData name="Daniel Cope Cooke" userId="S::dcc296@nau.edu::9a333e86-006b-42ba-b984-6e928377cd6c" providerId="AD" clId="Web-{39275532-AD3C-47BC-A3CE-57D53F63796F}" dt="2023-11-07T21:00:54.533" v="37" actId="20577"/>
        <pc:sldMkLst>
          <pc:docMk/>
          <pc:sldMk cId="1194270843" sldId="265"/>
        </pc:sldMkLst>
        <pc:spChg chg="mod">
          <ac:chgData name="Daniel Cope Cooke" userId="S::dcc296@nau.edu::9a333e86-006b-42ba-b984-6e928377cd6c" providerId="AD" clId="Web-{39275532-AD3C-47BC-A3CE-57D53F63796F}" dt="2023-11-07T21:00:54.533" v="37" actId="20577"/>
          <ac:spMkLst>
            <pc:docMk/>
            <pc:sldMk cId="1194270843" sldId="265"/>
            <ac:spMk id="9" creationId="{90ECCC10-0780-C949-B752-A996B3C1B729}"/>
          </ac:spMkLst>
        </pc:spChg>
      </pc:sldChg>
    </pc:docChg>
  </pc:docChgLst>
  <pc:docChgLst>
    <pc:chgData name="Mica Nicole Nellis" userId="S::mnn49@nau.edu::5f20adf3-492e-4e22-8d59-1b443793dbb5" providerId="AD" clId="Web-{F74A05A1-F700-4F8A-B5A1-AB20265EC40B}"/>
    <pc:docChg chg="addSld delSld modSld">
      <pc:chgData name="Mica Nicole Nellis" userId="S::mnn49@nau.edu::5f20adf3-492e-4e22-8d59-1b443793dbb5" providerId="AD" clId="Web-{F74A05A1-F700-4F8A-B5A1-AB20265EC40B}" dt="2023-11-13T07:51:03.445" v="399" actId="1076"/>
      <pc:docMkLst>
        <pc:docMk/>
      </pc:docMkLst>
      <pc:sldChg chg="modSp">
        <pc:chgData name="Mica Nicole Nellis" userId="S::mnn49@nau.edu::5f20adf3-492e-4e22-8d59-1b443793dbb5" providerId="AD" clId="Web-{F74A05A1-F700-4F8A-B5A1-AB20265EC40B}" dt="2023-11-13T07:40:58.853" v="19" actId="20577"/>
        <pc:sldMkLst>
          <pc:docMk/>
          <pc:sldMk cId="1553970813" sldId="257"/>
        </pc:sldMkLst>
        <pc:spChg chg="mod">
          <ac:chgData name="Mica Nicole Nellis" userId="S::mnn49@nau.edu::5f20adf3-492e-4e22-8d59-1b443793dbb5" providerId="AD" clId="Web-{F74A05A1-F700-4F8A-B5A1-AB20265EC40B}" dt="2023-11-13T07:40:58.853" v="19" actId="20577"/>
          <ac:spMkLst>
            <pc:docMk/>
            <pc:sldMk cId="1553970813" sldId="257"/>
            <ac:spMk id="5" creationId="{2CDE1485-D50C-066D-941D-FEA030BC5E32}"/>
          </ac:spMkLst>
        </pc:spChg>
      </pc:sldChg>
      <pc:sldChg chg="modSp">
        <pc:chgData name="Mica Nicole Nellis" userId="S::mnn49@nau.edu::5f20adf3-492e-4e22-8d59-1b443793dbb5" providerId="AD" clId="Web-{F74A05A1-F700-4F8A-B5A1-AB20265EC40B}" dt="2023-11-13T07:41:13.791" v="25" actId="20577"/>
        <pc:sldMkLst>
          <pc:docMk/>
          <pc:sldMk cId="1494732886" sldId="264"/>
        </pc:sldMkLst>
        <pc:spChg chg="mod">
          <ac:chgData name="Mica Nicole Nellis" userId="S::mnn49@nau.edu::5f20adf3-492e-4e22-8d59-1b443793dbb5" providerId="AD" clId="Web-{F74A05A1-F700-4F8A-B5A1-AB20265EC40B}" dt="2023-11-13T07:41:13.791" v="25" actId="20577"/>
          <ac:spMkLst>
            <pc:docMk/>
            <pc:sldMk cId="1494732886" sldId="264"/>
            <ac:spMk id="5" creationId="{5F07EB09-394F-EF3F-7B65-CD7F6640AFAB}"/>
          </ac:spMkLst>
        </pc:spChg>
      </pc:sldChg>
      <pc:sldChg chg="modSp">
        <pc:chgData name="Mica Nicole Nellis" userId="S::mnn49@nau.edu::5f20adf3-492e-4e22-8d59-1b443793dbb5" providerId="AD" clId="Web-{F74A05A1-F700-4F8A-B5A1-AB20265EC40B}" dt="2023-11-13T07:41:09.244" v="23" actId="20577"/>
        <pc:sldMkLst>
          <pc:docMk/>
          <pc:sldMk cId="4045464341" sldId="292"/>
        </pc:sldMkLst>
        <pc:spChg chg="mod">
          <ac:chgData name="Mica Nicole Nellis" userId="S::mnn49@nau.edu::5f20adf3-492e-4e22-8d59-1b443793dbb5" providerId="AD" clId="Web-{F74A05A1-F700-4F8A-B5A1-AB20265EC40B}" dt="2023-11-13T07:41:09.244" v="23" actId="20577"/>
          <ac:spMkLst>
            <pc:docMk/>
            <pc:sldMk cId="4045464341" sldId="292"/>
            <ac:spMk id="5" creationId="{1B5A994C-E040-3658-DA42-0D7E8E38F1E2}"/>
          </ac:spMkLst>
        </pc:spChg>
      </pc:sldChg>
      <pc:sldChg chg="modSp">
        <pc:chgData name="Mica Nicole Nellis" userId="S::mnn49@nau.edu::5f20adf3-492e-4e22-8d59-1b443793dbb5" providerId="AD" clId="Web-{F74A05A1-F700-4F8A-B5A1-AB20265EC40B}" dt="2023-11-13T07:41:03.963" v="21" actId="20577"/>
        <pc:sldMkLst>
          <pc:docMk/>
          <pc:sldMk cId="2103052755" sldId="293"/>
        </pc:sldMkLst>
        <pc:spChg chg="mod">
          <ac:chgData name="Mica Nicole Nellis" userId="S::mnn49@nau.edu::5f20adf3-492e-4e22-8d59-1b443793dbb5" providerId="AD" clId="Web-{F74A05A1-F700-4F8A-B5A1-AB20265EC40B}" dt="2023-11-13T07:41:03.963" v="21" actId="20577"/>
          <ac:spMkLst>
            <pc:docMk/>
            <pc:sldMk cId="2103052755" sldId="293"/>
            <ac:spMk id="5" creationId="{1B5A994C-E040-3658-DA42-0D7E8E38F1E2}"/>
          </ac:spMkLst>
        </pc:spChg>
      </pc:sldChg>
      <pc:sldChg chg="addSp delSp modSp new addAnim">
        <pc:chgData name="Mica Nicole Nellis" userId="S::mnn49@nau.edu::5f20adf3-492e-4e22-8d59-1b443793dbb5" providerId="AD" clId="Web-{F74A05A1-F700-4F8A-B5A1-AB20265EC40B}" dt="2023-11-13T07:51:03.445" v="399" actId="1076"/>
        <pc:sldMkLst>
          <pc:docMk/>
          <pc:sldMk cId="1074692919" sldId="294"/>
        </pc:sldMkLst>
        <pc:spChg chg="mod">
          <ac:chgData name="Mica Nicole Nellis" userId="S::mnn49@nau.edu::5f20adf3-492e-4e22-8d59-1b443793dbb5" providerId="AD" clId="Web-{F74A05A1-F700-4F8A-B5A1-AB20265EC40B}" dt="2023-11-13T07:39:36.558" v="12" actId="20577"/>
          <ac:spMkLst>
            <pc:docMk/>
            <pc:sldMk cId="1074692919" sldId="294"/>
            <ac:spMk id="2" creationId="{D169AB9D-C2AE-6705-99FB-93519D871871}"/>
          </ac:spMkLst>
        </pc:spChg>
        <pc:spChg chg="del">
          <ac:chgData name="Mica Nicole Nellis" userId="S::mnn49@nau.edu::5f20adf3-492e-4e22-8d59-1b443793dbb5" providerId="AD" clId="Web-{F74A05A1-F700-4F8A-B5A1-AB20265EC40B}" dt="2023-11-13T07:39:43.417" v="13"/>
          <ac:spMkLst>
            <pc:docMk/>
            <pc:sldMk cId="1074692919" sldId="294"/>
            <ac:spMk id="3" creationId="{D55363D9-E8BD-60BE-A8A8-E723C4249931}"/>
          </ac:spMkLst>
        </pc:spChg>
        <pc:spChg chg="mod">
          <ac:chgData name="Mica Nicole Nellis" userId="S::mnn49@nau.edu::5f20adf3-492e-4e22-8d59-1b443793dbb5" providerId="AD" clId="Web-{F74A05A1-F700-4F8A-B5A1-AB20265EC40B}" dt="2023-11-13T07:41:20.245" v="27" actId="20577"/>
          <ac:spMkLst>
            <pc:docMk/>
            <pc:sldMk cId="1074692919" sldId="294"/>
            <ac:spMk id="4" creationId="{4F5CF6D0-594D-91FD-290A-73FE1895D7C0}"/>
          </ac:spMkLst>
        </pc:spChg>
        <pc:picChg chg="add mod">
          <ac:chgData name="Mica Nicole Nellis" userId="S::mnn49@nau.edu::5f20adf3-492e-4e22-8d59-1b443793dbb5" providerId="AD" clId="Web-{F74A05A1-F700-4F8A-B5A1-AB20265EC40B}" dt="2023-11-13T07:51:03.445" v="399" actId="1076"/>
          <ac:picMkLst>
            <pc:docMk/>
            <pc:sldMk cId="1074692919" sldId="294"/>
            <ac:picMk id="5" creationId="{99B4B7AE-7AAF-3DCC-000C-1B556F7DEF58}"/>
          </ac:picMkLst>
        </pc:picChg>
      </pc:sldChg>
      <pc:sldChg chg="add del replId">
        <pc:chgData name="Mica Nicole Nellis" userId="S::mnn49@nau.edu::5f20adf3-492e-4e22-8d59-1b443793dbb5" providerId="AD" clId="Web-{F74A05A1-F700-4F8A-B5A1-AB20265EC40B}" dt="2023-11-13T07:41:30.293" v="29"/>
        <pc:sldMkLst>
          <pc:docMk/>
          <pc:sldMk cId="1558369012" sldId="295"/>
        </pc:sldMkLst>
      </pc:sldChg>
      <pc:sldChg chg="modSp new">
        <pc:chgData name="Mica Nicole Nellis" userId="S::mnn49@nau.edu::5f20adf3-492e-4e22-8d59-1b443793dbb5" providerId="AD" clId="Web-{F74A05A1-F700-4F8A-B5A1-AB20265EC40B}" dt="2023-11-13T07:50:25.067" v="395" actId="20577"/>
        <pc:sldMkLst>
          <pc:docMk/>
          <pc:sldMk cId="2098296952" sldId="295"/>
        </pc:sldMkLst>
        <pc:spChg chg="mod">
          <ac:chgData name="Mica Nicole Nellis" userId="S::mnn49@nau.edu::5f20adf3-492e-4e22-8d59-1b443793dbb5" providerId="AD" clId="Web-{F74A05A1-F700-4F8A-B5A1-AB20265EC40B}" dt="2023-11-13T07:41:50.060" v="37" actId="20577"/>
          <ac:spMkLst>
            <pc:docMk/>
            <pc:sldMk cId="2098296952" sldId="295"/>
            <ac:spMk id="2" creationId="{39AB3E30-BAF0-F090-5BEF-86074253D62F}"/>
          </ac:spMkLst>
        </pc:spChg>
        <pc:spChg chg="mod">
          <ac:chgData name="Mica Nicole Nellis" userId="S::mnn49@nau.edu::5f20adf3-492e-4e22-8d59-1b443793dbb5" providerId="AD" clId="Web-{F74A05A1-F700-4F8A-B5A1-AB20265EC40B}" dt="2023-11-13T07:50:25.067" v="395" actId="20577"/>
          <ac:spMkLst>
            <pc:docMk/>
            <pc:sldMk cId="2098296952" sldId="295"/>
            <ac:spMk id="3" creationId="{404047A6-EC11-6326-1804-F4CC3C7AA17E}"/>
          </ac:spMkLst>
        </pc:spChg>
        <pc:spChg chg="mod">
          <ac:chgData name="Mica Nicole Nellis" userId="S::mnn49@nau.edu::5f20adf3-492e-4e22-8d59-1b443793dbb5" providerId="AD" clId="Web-{F74A05A1-F700-4F8A-B5A1-AB20265EC40B}" dt="2023-11-13T07:48:44.841" v="356" actId="20577"/>
          <ac:spMkLst>
            <pc:docMk/>
            <pc:sldMk cId="2098296952" sldId="295"/>
            <ac:spMk id="4" creationId="{3CE5AB87-B504-283D-5501-F6E582919D83}"/>
          </ac:spMkLst>
        </pc:spChg>
      </pc:sldChg>
    </pc:docChg>
  </pc:docChgLst>
  <pc:docChgLst>
    <pc:chgData name="Brandon A Knutson" userId="S::bak325@nau.edu::28952e65-da15-49e9-bac9-bbf66cc61a37" providerId="AD" clId="Web-{22D7424C-4CA1-4D29-A60A-6863C6B9D64E}"/>
    <pc:docChg chg="addSld modSld">
      <pc:chgData name="Brandon A Knutson" userId="S::bak325@nau.edu::28952e65-da15-49e9-bac9-bbf66cc61a37" providerId="AD" clId="Web-{22D7424C-4CA1-4D29-A60A-6863C6B9D64E}" dt="2023-11-07T19:40:11.839" v="1257" actId="1076"/>
      <pc:docMkLst>
        <pc:docMk/>
      </pc:docMkLst>
      <pc:sldChg chg="modSp">
        <pc:chgData name="Brandon A Knutson" userId="S::bak325@nau.edu::28952e65-da15-49e9-bac9-bbf66cc61a37" providerId="AD" clId="Web-{22D7424C-4CA1-4D29-A60A-6863C6B9D64E}" dt="2023-11-07T18:13:17.026" v="1205" actId="20577"/>
        <pc:sldMkLst>
          <pc:docMk/>
          <pc:sldMk cId="1494732886" sldId="264"/>
        </pc:sldMkLst>
        <pc:spChg chg="mod">
          <ac:chgData name="Brandon A Knutson" userId="S::bak325@nau.edu::28952e65-da15-49e9-bac9-bbf66cc61a37" providerId="AD" clId="Web-{22D7424C-4CA1-4D29-A60A-6863C6B9D64E}" dt="2023-11-07T18:13:17.026" v="1205" actId="20577"/>
          <ac:spMkLst>
            <pc:docMk/>
            <pc:sldMk cId="1494732886" sldId="264"/>
            <ac:spMk id="9" creationId="{90ECCC10-0780-C949-B752-A996B3C1B729}"/>
          </ac:spMkLst>
        </pc:spChg>
      </pc:sldChg>
      <pc:sldChg chg="addSp delSp modSp">
        <pc:chgData name="Brandon A Knutson" userId="S::bak325@nau.edu::28952e65-da15-49e9-bac9-bbf66cc61a37" providerId="AD" clId="Web-{22D7424C-4CA1-4D29-A60A-6863C6B9D64E}" dt="2023-11-07T19:40:11.839" v="1257" actId="1076"/>
        <pc:sldMkLst>
          <pc:docMk/>
          <pc:sldMk cId="2543057523" sldId="270"/>
        </pc:sldMkLst>
        <pc:spChg chg="add del mod">
          <ac:chgData name="Brandon A Knutson" userId="S::bak325@nau.edu::28952e65-da15-49e9-bac9-bbf66cc61a37" providerId="AD" clId="Web-{22D7424C-4CA1-4D29-A60A-6863C6B9D64E}" dt="2023-11-07T17:40:10.596" v="515"/>
          <ac:spMkLst>
            <pc:docMk/>
            <pc:sldMk cId="2543057523" sldId="270"/>
            <ac:spMk id="2" creationId="{1C9DDB05-2F2F-CE27-12DE-67D953E71798}"/>
          </ac:spMkLst>
        </pc:spChg>
        <pc:spChg chg="add mod">
          <ac:chgData name="Brandon A Knutson" userId="S::bak325@nau.edu::28952e65-da15-49e9-bac9-bbf66cc61a37" providerId="AD" clId="Web-{22D7424C-4CA1-4D29-A60A-6863C6B9D64E}" dt="2023-11-07T19:40:11.839" v="1257" actId="1076"/>
          <ac:spMkLst>
            <pc:docMk/>
            <pc:sldMk cId="2543057523" sldId="270"/>
            <ac:spMk id="2" creationId="{42919B50-6626-F2E2-61DE-F7A5FF9BA143}"/>
          </ac:spMkLst>
        </pc:spChg>
        <pc:spChg chg="add mod">
          <ac:chgData name="Brandon A Knutson" userId="S::bak325@nau.edu::28952e65-da15-49e9-bac9-bbf66cc61a37" providerId="AD" clId="Web-{22D7424C-4CA1-4D29-A60A-6863C6B9D64E}" dt="2023-11-07T18:04:06.104" v="1162" actId="20577"/>
          <ac:spMkLst>
            <pc:docMk/>
            <pc:sldMk cId="2543057523" sldId="270"/>
            <ac:spMk id="3" creationId="{2ADB3ABA-E099-A337-C51C-D55F4C7EBC98}"/>
          </ac:spMkLst>
        </pc:spChg>
        <pc:spChg chg="mod">
          <ac:chgData name="Brandon A Knutson" userId="S::bak325@nau.edu::28952e65-da15-49e9-bac9-bbf66cc61a37" providerId="AD" clId="Web-{22D7424C-4CA1-4D29-A60A-6863C6B9D64E}" dt="2023-11-07T17:40:58.754" v="549" actId="20577"/>
          <ac:spMkLst>
            <pc:docMk/>
            <pc:sldMk cId="2543057523" sldId="270"/>
            <ac:spMk id="9" creationId="{90ECCC10-0780-C949-B752-A996B3C1B729}"/>
          </ac:spMkLst>
        </pc:spChg>
        <pc:spChg chg="mod">
          <ac:chgData name="Brandon A Knutson" userId="S::bak325@nau.edu::28952e65-da15-49e9-bac9-bbf66cc61a37" providerId="AD" clId="Web-{22D7424C-4CA1-4D29-A60A-6863C6B9D64E}" dt="2023-11-07T18:04:03.073" v="1159" actId="20577"/>
          <ac:spMkLst>
            <pc:docMk/>
            <pc:sldMk cId="2543057523" sldId="270"/>
            <ac:spMk id="10" creationId="{DA8769DE-0A73-6C40-B7C3-4B165FB9DC6E}"/>
          </ac:spMkLst>
        </pc:spChg>
      </pc:sldChg>
      <pc:sldChg chg="modSp">
        <pc:chgData name="Brandon A Knutson" userId="S::bak325@nau.edu::28952e65-da15-49e9-bac9-bbf66cc61a37" providerId="AD" clId="Web-{22D7424C-4CA1-4D29-A60A-6863C6B9D64E}" dt="2023-11-07T19:39:52.885" v="1249" actId="20577"/>
        <pc:sldMkLst>
          <pc:docMk/>
          <pc:sldMk cId="542468784" sldId="274"/>
        </pc:sldMkLst>
        <pc:spChg chg="mod">
          <ac:chgData name="Brandon A Knutson" userId="S::bak325@nau.edu::28952e65-da15-49e9-bac9-bbf66cc61a37" providerId="AD" clId="Web-{22D7424C-4CA1-4D29-A60A-6863C6B9D64E}" dt="2023-11-07T19:39:52.885" v="1249" actId="20577"/>
          <ac:spMkLst>
            <pc:docMk/>
            <pc:sldMk cId="542468784" sldId="274"/>
            <ac:spMk id="10" creationId="{DA8769DE-0A73-6C40-B7C3-4B165FB9DC6E}"/>
          </ac:spMkLst>
        </pc:spChg>
      </pc:sldChg>
      <pc:sldChg chg="modSp">
        <pc:chgData name="Brandon A Knutson" userId="S::bak325@nau.edu::28952e65-da15-49e9-bac9-bbf66cc61a37" providerId="AD" clId="Web-{22D7424C-4CA1-4D29-A60A-6863C6B9D64E}" dt="2023-11-07T16:06:12.314" v="26" actId="20577"/>
        <pc:sldMkLst>
          <pc:docMk/>
          <pc:sldMk cId="1620973883" sldId="284"/>
        </pc:sldMkLst>
        <pc:spChg chg="mod">
          <ac:chgData name="Brandon A Knutson" userId="S::bak325@nau.edu::28952e65-da15-49e9-bac9-bbf66cc61a37" providerId="AD" clId="Web-{22D7424C-4CA1-4D29-A60A-6863C6B9D64E}" dt="2023-11-07T15:56:03.264" v="5" actId="20577"/>
          <ac:spMkLst>
            <pc:docMk/>
            <pc:sldMk cId="1620973883" sldId="284"/>
            <ac:spMk id="2" creationId="{4DC68EAC-C0F5-4FC6-91CB-24A7C1810F39}"/>
          </ac:spMkLst>
        </pc:spChg>
        <pc:spChg chg="mod">
          <ac:chgData name="Brandon A Knutson" userId="S::bak325@nau.edu::28952e65-da15-49e9-bac9-bbf66cc61a37" providerId="AD" clId="Web-{22D7424C-4CA1-4D29-A60A-6863C6B9D64E}" dt="2023-11-07T16:06:12.314" v="26" actId="20577"/>
          <ac:spMkLst>
            <pc:docMk/>
            <pc:sldMk cId="1620973883" sldId="284"/>
            <ac:spMk id="3" creationId="{5113115E-855F-A862-39FF-EB83150BC560}"/>
          </ac:spMkLst>
        </pc:spChg>
      </pc:sldChg>
      <pc:sldChg chg="addSp delSp modSp">
        <pc:chgData name="Brandon A Knutson" userId="S::bak325@nau.edu::28952e65-da15-49e9-bac9-bbf66cc61a37" providerId="AD" clId="Web-{22D7424C-4CA1-4D29-A60A-6863C6B9D64E}" dt="2023-11-07T19:39:21.945" v="1242" actId="1076"/>
        <pc:sldMkLst>
          <pc:docMk/>
          <pc:sldMk cId="686278507" sldId="285"/>
        </pc:sldMkLst>
        <pc:spChg chg="mod">
          <ac:chgData name="Brandon A Knutson" userId="S::bak325@nau.edu::28952e65-da15-49e9-bac9-bbf66cc61a37" providerId="AD" clId="Web-{22D7424C-4CA1-4D29-A60A-6863C6B9D64E}" dt="2023-11-07T17:08:29.481" v="132" actId="20577"/>
          <ac:spMkLst>
            <pc:docMk/>
            <pc:sldMk cId="686278507" sldId="285"/>
            <ac:spMk id="3" creationId="{D2DC50D7-C374-F031-41AC-25536807C9E9}"/>
          </ac:spMkLst>
        </pc:spChg>
        <pc:spChg chg="add mod">
          <ac:chgData name="Brandon A Knutson" userId="S::bak325@nau.edu::28952e65-da15-49e9-bac9-bbf66cc61a37" providerId="AD" clId="Web-{22D7424C-4CA1-4D29-A60A-6863C6B9D64E}" dt="2023-11-07T19:39:21.945" v="1242" actId="1076"/>
          <ac:spMkLst>
            <pc:docMk/>
            <pc:sldMk cId="686278507" sldId="285"/>
            <ac:spMk id="6" creationId="{51231A02-FF96-9AB9-498B-2BCF3E80645C}"/>
          </ac:spMkLst>
        </pc:spChg>
        <pc:picChg chg="add mod modCrop">
          <ac:chgData name="Brandon A Knutson" userId="S::bak325@nau.edu::28952e65-da15-49e9-bac9-bbf66cc61a37" providerId="AD" clId="Web-{22D7424C-4CA1-4D29-A60A-6863C6B9D64E}" dt="2023-11-07T17:03:10.425" v="82"/>
          <ac:picMkLst>
            <pc:docMk/>
            <pc:sldMk cId="686278507" sldId="285"/>
            <ac:picMk id="4" creationId="{F2A1DD07-6938-D206-0FA5-1EB51A44627C}"/>
          </ac:picMkLst>
        </pc:picChg>
        <pc:picChg chg="add del mod">
          <ac:chgData name="Brandon A Knutson" userId="S::bak325@nau.edu::28952e65-da15-49e9-bac9-bbf66cc61a37" providerId="AD" clId="Web-{22D7424C-4CA1-4D29-A60A-6863C6B9D64E}" dt="2023-11-07T17:06:03.758" v="110"/>
          <ac:picMkLst>
            <pc:docMk/>
            <pc:sldMk cId="686278507" sldId="285"/>
            <ac:picMk id="6" creationId="{BA750429-75C0-0E3D-A79D-6CC628D1426A}"/>
          </ac:picMkLst>
        </pc:picChg>
        <pc:picChg chg="add mod">
          <ac:chgData name="Brandon A Knutson" userId="S::bak325@nau.edu::28952e65-da15-49e9-bac9-bbf66cc61a37" providerId="AD" clId="Web-{22D7424C-4CA1-4D29-A60A-6863C6B9D64E}" dt="2023-11-07T17:06:32.525" v="117" actId="14100"/>
          <ac:picMkLst>
            <pc:docMk/>
            <pc:sldMk cId="686278507" sldId="285"/>
            <ac:picMk id="7" creationId="{C0C7DCB5-6700-1D9A-AA70-BC22922B642C}"/>
          </ac:picMkLst>
        </pc:picChg>
      </pc:sldChg>
      <pc:sldChg chg="addSp delSp modSp">
        <pc:chgData name="Brandon A Knutson" userId="S::bak325@nau.edu::28952e65-da15-49e9-bac9-bbf66cc61a37" providerId="AD" clId="Web-{22D7424C-4CA1-4D29-A60A-6863C6B9D64E}" dt="2023-11-07T16:11:19.300" v="29"/>
        <pc:sldMkLst>
          <pc:docMk/>
          <pc:sldMk cId="3428812245" sldId="287"/>
        </pc:sldMkLst>
        <pc:spChg chg="add del mod">
          <ac:chgData name="Brandon A Knutson" userId="S::bak325@nau.edu::28952e65-da15-49e9-bac9-bbf66cc61a37" providerId="AD" clId="Web-{22D7424C-4CA1-4D29-A60A-6863C6B9D64E}" dt="2023-11-07T16:11:16.456" v="28"/>
          <ac:spMkLst>
            <pc:docMk/>
            <pc:sldMk cId="3428812245" sldId="287"/>
            <ac:spMk id="3" creationId="{D21A9B4B-D711-19E7-1164-E6AAEFCB3FAA}"/>
          </ac:spMkLst>
        </pc:spChg>
        <pc:spChg chg="del">
          <ac:chgData name="Brandon A Knutson" userId="S::bak325@nau.edu::28952e65-da15-49e9-bac9-bbf66cc61a37" providerId="AD" clId="Web-{22D7424C-4CA1-4D29-A60A-6863C6B9D64E}" dt="2023-11-07T16:11:19.300" v="29"/>
          <ac:spMkLst>
            <pc:docMk/>
            <pc:sldMk cId="3428812245" sldId="287"/>
            <ac:spMk id="18" creationId="{42A4FC2C-047E-45A5-965D-8E1E3BF09BC6}"/>
          </ac:spMkLst>
        </pc:spChg>
        <pc:picChg chg="add mod ord">
          <ac:chgData name="Brandon A Knutson" userId="S::bak325@nau.edu::28952e65-da15-49e9-bac9-bbf66cc61a37" providerId="AD" clId="Web-{22D7424C-4CA1-4D29-A60A-6863C6B9D64E}" dt="2023-11-07T16:11:19.300" v="29"/>
          <ac:picMkLst>
            <pc:docMk/>
            <pc:sldMk cId="3428812245" sldId="287"/>
            <ac:picMk id="4" creationId="{894301E1-25CA-D51A-915F-17FE69A84238}"/>
          </ac:picMkLst>
        </pc:picChg>
        <pc:picChg chg="del">
          <ac:chgData name="Brandon A Knutson" userId="S::bak325@nau.edu::28952e65-da15-49e9-bac9-bbf66cc61a37" providerId="AD" clId="Web-{22D7424C-4CA1-4D29-A60A-6863C6B9D64E}" dt="2023-11-07T16:11:10.877" v="27"/>
          <ac:picMkLst>
            <pc:docMk/>
            <pc:sldMk cId="3428812245" sldId="287"/>
            <ac:picMk id="12" creationId="{F63C1CB7-8C70-7B6B-71D1-700B281F26B8}"/>
          </ac:picMkLst>
        </pc:picChg>
      </pc:sldChg>
      <pc:sldChg chg="addSp modSp add replId">
        <pc:chgData name="Brandon A Knutson" userId="S::bak325@nau.edu::28952e65-da15-49e9-bac9-bbf66cc61a37" providerId="AD" clId="Web-{22D7424C-4CA1-4D29-A60A-6863C6B9D64E}" dt="2023-11-07T18:05:22.950" v="1187" actId="20577"/>
        <pc:sldMkLst>
          <pc:docMk/>
          <pc:sldMk cId="1604766382" sldId="290"/>
        </pc:sldMkLst>
        <pc:spChg chg="add mod">
          <ac:chgData name="Brandon A Knutson" userId="S::bak325@nau.edu::28952e65-da15-49e9-bac9-bbf66cc61a37" providerId="AD" clId="Web-{22D7424C-4CA1-4D29-A60A-6863C6B9D64E}" dt="2023-11-07T18:05:22.950" v="1187" actId="20577"/>
          <ac:spMkLst>
            <pc:docMk/>
            <pc:sldMk cId="1604766382" sldId="290"/>
            <ac:spMk id="2" creationId="{41A8BAC5-9836-6CAB-1A92-1E583A51C0DA}"/>
          </ac:spMkLst>
        </pc:spChg>
        <pc:spChg chg="mod">
          <ac:chgData name="Brandon A Knutson" userId="S::bak325@nau.edu::28952e65-da15-49e9-bac9-bbf66cc61a37" providerId="AD" clId="Web-{22D7424C-4CA1-4D29-A60A-6863C6B9D64E}" dt="2023-11-07T17:51:59.725" v="572" actId="20577"/>
          <ac:spMkLst>
            <pc:docMk/>
            <pc:sldMk cId="1604766382" sldId="290"/>
            <ac:spMk id="9" creationId="{90ECCC10-0780-C949-B752-A996B3C1B729}"/>
          </ac:spMkLst>
        </pc:spChg>
        <pc:spChg chg="mod">
          <ac:chgData name="Brandon A Knutson" userId="S::bak325@nau.edu::28952e65-da15-49e9-bac9-bbf66cc61a37" providerId="AD" clId="Web-{22D7424C-4CA1-4D29-A60A-6863C6B9D64E}" dt="2023-11-07T18:05:17.966" v="1185" actId="20577"/>
          <ac:spMkLst>
            <pc:docMk/>
            <pc:sldMk cId="1604766382" sldId="290"/>
            <ac:spMk id="10" creationId="{DA8769DE-0A73-6C40-B7C3-4B165FB9DC6E}"/>
          </ac:spMkLst>
        </pc:spChg>
      </pc:sldChg>
    </pc:docChg>
  </pc:docChgLst>
  <pc:docChgLst>
    <pc:chgData name="Mica Nicole Nellis" userId="S::mnn49@nau.edu::5f20adf3-492e-4e22-8d59-1b443793dbb5" providerId="AD" clId="Web-{8DED5594-550F-43C7-880D-D778990EA4C4}"/>
    <pc:docChg chg="modSld modMainMaster">
      <pc:chgData name="Mica Nicole Nellis" userId="S::mnn49@nau.edu::5f20adf3-492e-4e22-8d59-1b443793dbb5" providerId="AD" clId="Web-{8DED5594-550F-43C7-880D-D778990EA4C4}" dt="2023-11-06T06:37:06.341" v="126"/>
      <pc:docMkLst>
        <pc:docMk/>
      </pc:docMkLst>
      <pc:sldChg chg="modSp">
        <pc:chgData name="Mica Nicole Nellis" userId="S::mnn49@nau.edu::5f20adf3-492e-4e22-8d59-1b443793dbb5" providerId="AD" clId="Web-{8DED5594-550F-43C7-880D-D778990EA4C4}" dt="2023-11-06T06:32:25.084" v="57" actId="20577"/>
        <pc:sldMkLst>
          <pc:docMk/>
          <pc:sldMk cId="1553970813" sldId="257"/>
        </pc:sldMkLst>
        <pc:spChg chg="mod">
          <ac:chgData name="Mica Nicole Nellis" userId="S::mnn49@nau.edu::5f20adf3-492e-4e22-8d59-1b443793dbb5" providerId="AD" clId="Web-{8DED5594-550F-43C7-880D-D778990EA4C4}" dt="2023-11-06T06:32:25.084" v="57" actId="20577"/>
          <ac:spMkLst>
            <pc:docMk/>
            <pc:sldMk cId="1553970813" sldId="257"/>
            <ac:spMk id="5" creationId="{2CDE1485-D50C-066D-941D-FEA030BC5E32}"/>
          </ac:spMkLst>
        </pc:spChg>
      </pc:sldChg>
      <pc:sldChg chg="delSp modSp">
        <pc:chgData name="Mica Nicole Nellis" userId="S::mnn49@nau.edu::5f20adf3-492e-4e22-8d59-1b443793dbb5" providerId="AD" clId="Web-{8DED5594-550F-43C7-880D-D778990EA4C4}" dt="2023-11-06T06:37:02.372" v="125"/>
        <pc:sldMkLst>
          <pc:docMk/>
          <pc:sldMk cId="448043114" sldId="260"/>
        </pc:sldMkLst>
        <pc:spChg chg="del mod">
          <ac:chgData name="Mica Nicole Nellis" userId="S::mnn49@nau.edu::5f20adf3-492e-4e22-8d59-1b443793dbb5" providerId="AD" clId="Web-{8DED5594-550F-43C7-880D-D778990EA4C4}" dt="2023-11-06T06:37:02.372" v="125"/>
          <ac:spMkLst>
            <pc:docMk/>
            <pc:sldMk cId="448043114" sldId="260"/>
            <ac:spMk id="8" creationId="{07FEE2ED-3FCD-1936-E617-EE5FC4C172A6}"/>
          </ac:spMkLst>
        </pc:spChg>
      </pc:sldChg>
      <pc:sldChg chg="modSp">
        <pc:chgData name="Mica Nicole Nellis" userId="S::mnn49@nau.edu::5f20adf3-492e-4e22-8d59-1b443793dbb5" providerId="AD" clId="Web-{8DED5594-550F-43C7-880D-D778990EA4C4}" dt="2023-11-06T06:30:48.145" v="20" actId="20577"/>
        <pc:sldMkLst>
          <pc:docMk/>
          <pc:sldMk cId="1199553209" sldId="261"/>
        </pc:sldMkLst>
        <pc:spChg chg="mod">
          <ac:chgData name="Mica Nicole Nellis" userId="S::mnn49@nau.edu::5f20adf3-492e-4e22-8d59-1b443793dbb5" providerId="AD" clId="Web-{8DED5594-550F-43C7-880D-D778990EA4C4}" dt="2023-11-06T06:30:48.145" v="20" actId="20577"/>
          <ac:spMkLst>
            <pc:docMk/>
            <pc:sldMk cId="1199553209" sldId="261"/>
            <ac:spMk id="5" creationId="{1B5A994C-E040-3658-DA42-0D7E8E38F1E2}"/>
          </ac:spMkLst>
        </pc:spChg>
      </pc:sldChg>
      <pc:sldChg chg="modSp">
        <pc:chgData name="Mica Nicole Nellis" userId="S::mnn49@nau.edu::5f20adf3-492e-4e22-8d59-1b443793dbb5" providerId="AD" clId="Web-{8DED5594-550F-43C7-880D-D778990EA4C4}" dt="2023-11-06T06:31:50.380" v="46" actId="20577"/>
        <pc:sldMkLst>
          <pc:docMk/>
          <pc:sldMk cId="8641679" sldId="262"/>
        </pc:sldMkLst>
        <pc:spChg chg="mod">
          <ac:chgData name="Mica Nicole Nellis" userId="S::mnn49@nau.edu::5f20adf3-492e-4e22-8d59-1b443793dbb5" providerId="AD" clId="Web-{8DED5594-550F-43C7-880D-D778990EA4C4}" dt="2023-11-06T06:31:50.380" v="46" actId="20577"/>
          <ac:spMkLst>
            <pc:docMk/>
            <pc:sldMk cId="8641679" sldId="262"/>
            <ac:spMk id="5" creationId="{BCEB7364-8F56-9FEF-839D-97491340702C}"/>
          </ac:spMkLst>
        </pc:spChg>
      </pc:sldChg>
      <pc:sldChg chg="modSp">
        <pc:chgData name="Mica Nicole Nellis" userId="S::mnn49@nau.edu::5f20adf3-492e-4e22-8d59-1b443793dbb5" providerId="AD" clId="Web-{8DED5594-550F-43C7-880D-D778990EA4C4}" dt="2023-11-06T06:31:55.146" v="48" actId="20577"/>
        <pc:sldMkLst>
          <pc:docMk/>
          <pc:sldMk cId="1253501993" sldId="263"/>
        </pc:sldMkLst>
        <pc:spChg chg="mod">
          <ac:chgData name="Mica Nicole Nellis" userId="S::mnn49@nau.edu::5f20adf3-492e-4e22-8d59-1b443793dbb5" providerId="AD" clId="Web-{8DED5594-550F-43C7-880D-D778990EA4C4}" dt="2023-11-06T06:31:55.146" v="48" actId="20577"/>
          <ac:spMkLst>
            <pc:docMk/>
            <pc:sldMk cId="1253501993" sldId="263"/>
            <ac:spMk id="5" creationId="{5660B2CA-F4F2-3AC7-5ABA-76E2932AA319}"/>
          </ac:spMkLst>
        </pc:spChg>
      </pc:sldChg>
      <pc:sldChg chg="modSp">
        <pc:chgData name="Mica Nicole Nellis" userId="S::mnn49@nau.edu::5f20adf3-492e-4e22-8d59-1b443793dbb5" providerId="AD" clId="Web-{8DED5594-550F-43C7-880D-D778990EA4C4}" dt="2023-11-06T06:35:49.480" v="103" actId="20577"/>
        <pc:sldMkLst>
          <pc:docMk/>
          <pc:sldMk cId="1494732886" sldId="264"/>
        </pc:sldMkLst>
        <pc:spChg chg="mod">
          <ac:chgData name="Mica Nicole Nellis" userId="S::mnn49@nau.edu::5f20adf3-492e-4e22-8d59-1b443793dbb5" providerId="AD" clId="Web-{8DED5594-550F-43C7-880D-D778990EA4C4}" dt="2023-11-06T06:35:49.480" v="103" actId="20577"/>
          <ac:spMkLst>
            <pc:docMk/>
            <pc:sldMk cId="1494732886" sldId="264"/>
            <ac:spMk id="5" creationId="{5F07EB09-394F-EF3F-7B65-CD7F6640AFAB}"/>
          </ac:spMkLst>
        </pc:spChg>
      </pc:sldChg>
      <pc:sldChg chg="modSp">
        <pc:chgData name="Mica Nicole Nellis" userId="S::mnn49@nau.edu::5f20adf3-492e-4e22-8d59-1b443793dbb5" providerId="AD" clId="Web-{8DED5594-550F-43C7-880D-D778990EA4C4}" dt="2023-11-06T06:32:00.271" v="50" actId="20577"/>
        <pc:sldMkLst>
          <pc:docMk/>
          <pc:sldMk cId="1194270843" sldId="265"/>
        </pc:sldMkLst>
        <pc:spChg chg="mod">
          <ac:chgData name="Mica Nicole Nellis" userId="S::mnn49@nau.edu::5f20adf3-492e-4e22-8d59-1b443793dbb5" providerId="AD" clId="Web-{8DED5594-550F-43C7-880D-D778990EA4C4}" dt="2023-11-06T06:32:00.271" v="50" actId="20577"/>
          <ac:spMkLst>
            <pc:docMk/>
            <pc:sldMk cId="1194270843" sldId="265"/>
            <ac:spMk id="5" creationId="{B89AFDBE-0B49-63CB-46CC-06E1B9ADB358}"/>
          </ac:spMkLst>
        </pc:spChg>
      </pc:sldChg>
      <pc:sldChg chg="modSp">
        <pc:chgData name="Mica Nicole Nellis" userId="S::mnn49@nau.edu::5f20adf3-492e-4e22-8d59-1b443793dbb5" providerId="AD" clId="Web-{8DED5594-550F-43C7-880D-D778990EA4C4}" dt="2023-11-06T06:36:25.200" v="124" actId="20577"/>
        <pc:sldMkLst>
          <pc:docMk/>
          <pc:sldMk cId="2936645454" sldId="266"/>
        </pc:sldMkLst>
        <pc:spChg chg="mod">
          <ac:chgData name="Mica Nicole Nellis" userId="S::mnn49@nau.edu::5f20adf3-492e-4e22-8d59-1b443793dbb5" providerId="AD" clId="Web-{8DED5594-550F-43C7-880D-D778990EA4C4}" dt="2023-11-06T06:36:25.200" v="124" actId="20577"/>
          <ac:spMkLst>
            <pc:docMk/>
            <pc:sldMk cId="2936645454" sldId="266"/>
            <ac:spMk id="5" creationId="{4CD8EA8F-ACCF-F9E6-3608-1233A4E8E07B}"/>
          </ac:spMkLst>
        </pc:spChg>
      </pc:sldChg>
      <pc:sldChg chg="modSp">
        <pc:chgData name="Mica Nicole Nellis" userId="S::mnn49@nau.edu::5f20adf3-492e-4e22-8d59-1b443793dbb5" providerId="AD" clId="Web-{8DED5594-550F-43C7-880D-D778990EA4C4}" dt="2023-11-06T06:31:32.927" v="39" actId="20577"/>
        <pc:sldMkLst>
          <pc:docMk/>
          <pc:sldMk cId="1963725175" sldId="267"/>
        </pc:sldMkLst>
        <pc:spChg chg="mod">
          <ac:chgData name="Mica Nicole Nellis" userId="S::mnn49@nau.edu::5f20adf3-492e-4e22-8d59-1b443793dbb5" providerId="AD" clId="Web-{8DED5594-550F-43C7-880D-D778990EA4C4}" dt="2023-11-06T06:31:32.927" v="39" actId="20577"/>
          <ac:spMkLst>
            <pc:docMk/>
            <pc:sldMk cId="1963725175" sldId="267"/>
            <ac:spMk id="5" creationId="{C2EDD2B3-B56A-56CD-9B60-3F11E460B588}"/>
          </ac:spMkLst>
        </pc:spChg>
      </pc:sldChg>
      <pc:sldChg chg="modSp">
        <pc:chgData name="Mica Nicole Nellis" userId="S::mnn49@nau.edu::5f20adf3-492e-4e22-8d59-1b443793dbb5" providerId="AD" clId="Web-{8DED5594-550F-43C7-880D-D778990EA4C4}" dt="2023-11-06T06:35:09.838" v="96" actId="20577"/>
        <pc:sldMkLst>
          <pc:docMk/>
          <pc:sldMk cId="1002916763" sldId="268"/>
        </pc:sldMkLst>
        <pc:spChg chg="mod">
          <ac:chgData name="Mica Nicole Nellis" userId="S::mnn49@nau.edu::5f20adf3-492e-4e22-8d59-1b443793dbb5" providerId="AD" clId="Web-{8DED5594-550F-43C7-880D-D778990EA4C4}" dt="2023-11-06T06:35:09.838" v="96" actId="20577"/>
          <ac:spMkLst>
            <pc:docMk/>
            <pc:sldMk cId="1002916763" sldId="268"/>
            <ac:spMk id="5" creationId="{C9A37CB0-4CDA-5CA1-F7B4-E39297EE63DD}"/>
          </ac:spMkLst>
        </pc:spChg>
      </pc:sldChg>
      <pc:sldChg chg="modSp">
        <pc:chgData name="Mica Nicole Nellis" userId="S::mnn49@nau.edu::5f20adf3-492e-4e22-8d59-1b443793dbb5" providerId="AD" clId="Web-{8DED5594-550F-43C7-880D-D778990EA4C4}" dt="2023-11-06T06:31:03.598" v="23" actId="20577"/>
        <pc:sldMkLst>
          <pc:docMk/>
          <pc:sldMk cId="2170063083" sldId="269"/>
        </pc:sldMkLst>
        <pc:spChg chg="mod">
          <ac:chgData name="Mica Nicole Nellis" userId="S::mnn49@nau.edu::5f20adf3-492e-4e22-8d59-1b443793dbb5" providerId="AD" clId="Web-{8DED5594-550F-43C7-880D-D778990EA4C4}" dt="2023-11-06T06:31:03.598" v="23" actId="20577"/>
          <ac:spMkLst>
            <pc:docMk/>
            <pc:sldMk cId="2170063083" sldId="269"/>
            <ac:spMk id="5" creationId="{C2AFC597-B940-9C7C-F5A0-7DA4B57C6AA6}"/>
          </ac:spMkLst>
        </pc:spChg>
      </pc:sldChg>
      <pc:sldChg chg="modSp">
        <pc:chgData name="Mica Nicole Nellis" userId="S::mnn49@nau.edu::5f20adf3-492e-4e22-8d59-1b443793dbb5" providerId="AD" clId="Web-{8DED5594-550F-43C7-880D-D778990EA4C4}" dt="2023-11-06T06:35:54.074" v="105" actId="20577"/>
        <pc:sldMkLst>
          <pc:docMk/>
          <pc:sldMk cId="2543057523" sldId="270"/>
        </pc:sldMkLst>
        <pc:spChg chg="mod">
          <ac:chgData name="Mica Nicole Nellis" userId="S::mnn49@nau.edu::5f20adf3-492e-4e22-8d59-1b443793dbb5" providerId="AD" clId="Web-{8DED5594-550F-43C7-880D-D778990EA4C4}" dt="2023-11-06T06:35:54.074" v="105" actId="20577"/>
          <ac:spMkLst>
            <pc:docMk/>
            <pc:sldMk cId="2543057523" sldId="270"/>
            <ac:spMk id="5" creationId="{CCBB9AB0-6D08-6C84-7491-C92884C73408}"/>
          </ac:spMkLst>
        </pc:spChg>
      </pc:sldChg>
      <pc:sldChg chg="modSp">
        <pc:chgData name="Mica Nicole Nellis" userId="S::mnn49@nau.edu::5f20adf3-492e-4e22-8d59-1b443793dbb5" providerId="AD" clId="Web-{8DED5594-550F-43C7-880D-D778990EA4C4}" dt="2023-11-06T06:31:19.317" v="37" actId="20577"/>
        <pc:sldMkLst>
          <pc:docMk/>
          <pc:sldMk cId="1971428757" sldId="271"/>
        </pc:sldMkLst>
        <pc:spChg chg="mod">
          <ac:chgData name="Mica Nicole Nellis" userId="S::mnn49@nau.edu::5f20adf3-492e-4e22-8d59-1b443793dbb5" providerId="AD" clId="Web-{8DED5594-550F-43C7-880D-D778990EA4C4}" dt="2023-11-06T06:31:19.317" v="37" actId="20577"/>
          <ac:spMkLst>
            <pc:docMk/>
            <pc:sldMk cId="1971428757" sldId="271"/>
            <ac:spMk id="5" creationId="{4E2B1E2F-01B8-C83F-A83C-B4578701883D}"/>
          </ac:spMkLst>
        </pc:spChg>
      </pc:sldChg>
      <pc:sldChg chg="modSp">
        <pc:chgData name="Mica Nicole Nellis" userId="S::mnn49@nau.edu::5f20adf3-492e-4e22-8d59-1b443793dbb5" providerId="AD" clId="Web-{8DED5594-550F-43C7-880D-D778990EA4C4}" dt="2023-11-06T06:36:20.106" v="121" actId="20577"/>
        <pc:sldMkLst>
          <pc:docMk/>
          <pc:sldMk cId="4137014278" sldId="272"/>
        </pc:sldMkLst>
        <pc:spChg chg="mod">
          <ac:chgData name="Mica Nicole Nellis" userId="S::mnn49@nau.edu::5f20adf3-492e-4e22-8d59-1b443793dbb5" providerId="AD" clId="Web-{8DED5594-550F-43C7-880D-D778990EA4C4}" dt="2023-11-06T06:36:20.106" v="121" actId="20577"/>
          <ac:spMkLst>
            <pc:docMk/>
            <pc:sldMk cId="4137014278" sldId="272"/>
            <ac:spMk id="5" creationId="{ECE4A2AE-B7BB-B0FA-6C01-D8680511E072}"/>
          </ac:spMkLst>
        </pc:spChg>
      </pc:sldChg>
      <pc:sldChg chg="modSp">
        <pc:chgData name="Mica Nicole Nellis" userId="S::mnn49@nau.edu::5f20adf3-492e-4e22-8d59-1b443793dbb5" providerId="AD" clId="Web-{8DED5594-550F-43C7-880D-D778990EA4C4}" dt="2023-11-06T06:32:07.225" v="52" actId="20577"/>
        <pc:sldMkLst>
          <pc:docMk/>
          <pc:sldMk cId="768913200" sldId="273"/>
        </pc:sldMkLst>
        <pc:spChg chg="mod">
          <ac:chgData name="Mica Nicole Nellis" userId="S::mnn49@nau.edu::5f20adf3-492e-4e22-8d59-1b443793dbb5" providerId="AD" clId="Web-{8DED5594-550F-43C7-880D-D778990EA4C4}" dt="2023-11-06T06:32:07.225" v="52" actId="20577"/>
          <ac:spMkLst>
            <pc:docMk/>
            <pc:sldMk cId="768913200" sldId="273"/>
            <ac:spMk id="5" creationId="{78113A5E-456B-EC88-9668-EC60D07A8A65}"/>
          </ac:spMkLst>
        </pc:spChg>
      </pc:sldChg>
      <pc:sldChg chg="delSp modSp">
        <pc:chgData name="Mica Nicole Nellis" userId="S::mnn49@nau.edu::5f20adf3-492e-4e22-8d59-1b443793dbb5" providerId="AD" clId="Web-{8DED5594-550F-43C7-880D-D778990EA4C4}" dt="2023-11-06T06:37:06.341" v="126"/>
        <pc:sldMkLst>
          <pc:docMk/>
          <pc:sldMk cId="542468784" sldId="274"/>
        </pc:sldMkLst>
        <pc:spChg chg="del mod">
          <ac:chgData name="Mica Nicole Nellis" userId="S::mnn49@nau.edu::5f20adf3-492e-4e22-8d59-1b443793dbb5" providerId="AD" clId="Web-{8DED5594-550F-43C7-880D-D778990EA4C4}" dt="2023-11-06T06:37:06.341" v="126"/>
          <ac:spMkLst>
            <pc:docMk/>
            <pc:sldMk cId="542468784" sldId="274"/>
            <ac:spMk id="5" creationId="{3A3B46B5-1252-F54C-F2B3-5BC40F59A7AB}"/>
          </ac:spMkLst>
        </pc:spChg>
      </pc:sldChg>
      <pc:sldChg chg="modSp">
        <pc:chgData name="Mica Nicole Nellis" userId="S::mnn49@nau.edu::5f20adf3-492e-4e22-8d59-1b443793dbb5" providerId="AD" clId="Web-{8DED5594-550F-43C7-880D-D778990EA4C4}" dt="2023-11-06T06:32:54.898" v="65" actId="20577"/>
        <pc:sldMkLst>
          <pc:docMk/>
          <pc:sldMk cId="44219637" sldId="275"/>
        </pc:sldMkLst>
        <pc:spChg chg="mod">
          <ac:chgData name="Mica Nicole Nellis" userId="S::mnn49@nau.edu::5f20adf3-492e-4e22-8d59-1b443793dbb5" providerId="AD" clId="Web-{8DED5594-550F-43C7-880D-D778990EA4C4}" dt="2023-11-06T06:32:54.898" v="65" actId="20577"/>
          <ac:spMkLst>
            <pc:docMk/>
            <pc:sldMk cId="44219637" sldId="275"/>
            <ac:spMk id="3" creationId="{94AAF974-2833-6FDE-A933-3498E6D5E978}"/>
          </ac:spMkLst>
        </pc:spChg>
        <pc:picChg chg="mod">
          <ac:chgData name="Mica Nicole Nellis" userId="S::mnn49@nau.edu::5f20adf3-492e-4e22-8d59-1b443793dbb5" providerId="AD" clId="Web-{8DED5594-550F-43C7-880D-D778990EA4C4}" dt="2023-11-06T06:32:46.319" v="62" actId="1076"/>
          <ac:picMkLst>
            <pc:docMk/>
            <pc:sldMk cId="44219637" sldId="275"/>
            <ac:picMk id="6" creationId="{16E09E57-348F-E5E3-622E-65FEB88C2430}"/>
          </ac:picMkLst>
        </pc:picChg>
      </pc:sldChg>
      <pc:sldChg chg="modSp">
        <pc:chgData name="Mica Nicole Nellis" userId="S::mnn49@nau.edu::5f20adf3-492e-4e22-8d59-1b443793dbb5" providerId="AD" clId="Web-{8DED5594-550F-43C7-880D-D778990EA4C4}" dt="2023-11-06T06:32:41.382" v="61" actId="20577"/>
        <pc:sldMkLst>
          <pc:docMk/>
          <pc:sldMk cId="1273810591" sldId="276"/>
        </pc:sldMkLst>
        <pc:spChg chg="mod">
          <ac:chgData name="Mica Nicole Nellis" userId="S::mnn49@nau.edu::5f20adf3-492e-4e22-8d59-1b443793dbb5" providerId="AD" clId="Web-{8DED5594-550F-43C7-880D-D778990EA4C4}" dt="2023-11-06T06:32:41.382" v="61" actId="20577"/>
          <ac:spMkLst>
            <pc:docMk/>
            <pc:sldMk cId="1273810591" sldId="276"/>
            <ac:spMk id="4" creationId="{55A7E198-F120-06F4-987D-BFBB2952FC94}"/>
          </ac:spMkLst>
        </pc:spChg>
        <pc:picChg chg="mod">
          <ac:chgData name="Mica Nicole Nellis" userId="S::mnn49@nau.edu::5f20adf3-492e-4e22-8d59-1b443793dbb5" providerId="AD" clId="Web-{8DED5594-550F-43C7-880D-D778990EA4C4}" dt="2023-11-06T06:32:32.553" v="58" actId="14100"/>
          <ac:picMkLst>
            <pc:docMk/>
            <pc:sldMk cId="1273810591" sldId="276"/>
            <ac:picMk id="2" creationId="{25BF5310-42E7-AE22-05A3-1EDA41B3F3E8}"/>
          </ac:picMkLst>
        </pc:picChg>
      </pc:sldChg>
      <pc:sldChg chg="modSp">
        <pc:chgData name="Mica Nicole Nellis" userId="S::mnn49@nau.edu::5f20adf3-492e-4e22-8d59-1b443793dbb5" providerId="AD" clId="Web-{8DED5594-550F-43C7-880D-D778990EA4C4}" dt="2023-11-06T06:33:14.883" v="70" actId="20577"/>
        <pc:sldMkLst>
          <pc:docMk/>
          <pc:sldMk cId="2602541734" sldId="277"/>
        </pc:sldMkLst>
        <pc:spChg chg="mod">
          <ac:chgData name="Mica Nicole Nellis" userId="S::mnn49@nau.edu::5f20adf3-492e-4e22-8d59-1b443793dbb5" providerId="AD" clId="Web-{8DED5594-550F-43C7-880D-D778990EA4C4}" dt="2023-11-06T06:33:14.883" v="70" actId="20577"/>
          <ac:spMkLst>
            <pc:docMk/>
            <pc:sldMk cId="2602541734" sldId="277"/>
            <ac:spMk id="4" creationId="{1B648CD0-F350-6C89-70AE-4039CD46BD01}"/>
          </ac:spMkLst>
        </pc:spChg>
        <pc:picChg chg="mod">
          <ac:chgData name="Mica Nicole Nellis" userId="S::mnn49@nau.edu::5f20adf3-492e-4e22-8d59-1b443793dbb5" providerId="AD" clId="Web-{8DED5594-550F-43C7-880D-D778990EA4C4}" dt="2023-11-06T06:33:03.648" v="67" actId="1076"/>
          <ac:picMkLst>
            <pc:docMk/>
            <pc:sldMk cId="2602541734" sldId="277"/>
            <ac:picMk id="2" creationId="{C67B8B99-1325-8A47-2217-C710E7AE1FED}"/>
          </ac:picMkLst>
        </pc:picChg>
      </pc:sldChg>
      <pc:sldChg chg="modSp">
        <pc:chgData name="Mica Nicole Nellis" userId="S::mnn49@nau.edu::5f20adf3-492e-4e22-8d59-1b443793dbb5" providerId="AD" clId="Web-{8DED5594-550F-43C7-880D-D778990EA4C4}" dt="2023-11-06T06:33:28.289" v="75" actId="20577"/>
        <pc:sldMkLst>
          <pc:docMk/>
          <pc:sldMk cId="760630792" sldId="278"/>
        </pc:sldMkLst>
        <pc:spChg chg="mod">
          <ac:chgData name="Mica Nicole Nellis" userId="S::mnn49@nau.edu::5f20adf3-492e-4e22-8d59-1b443793dbb5" providerId="AD" clId="Web-{8DED5594-550F-43C7-880D-D778990EA4C4}" dt="2023-11-06T06:33:28.289" v="75" actId="20577"/>
          <ac:spMkLst>
            <pc:docMk/>
            <pc:sldMk cId="760630792" sldId="278"/>
            <ac:spMk id="4" creationId="{8C83A5FF-2898-5FBE-1E86-80383BCCCCF0}"/>
          </ac:spMkLst>
        </pc:spChg>
        <pc:picChg chg="mod">
          <ac:chgData name="Mica Nicole Nellis" userId="S::mnn49@nau.edu::5f20adf3-492e-4e22-8d59-1b443793dbb5" providerId="AD" clId="Web-{8DED5594-550F-43C7-880D-D778990EA4C4}" dt="2023-11-06T06:33:21.117" v="72" actId="1076"/>
          <ac:picMkLst>
            <pc:docMk/>
            <pc:sldMk cId="760630792" sldId="278"/>
            <ac:picMk id="2" creationId="{B1C9993C-384C-5832-56E6-D7FF19A9EFA4}"/>
          </ac:picMkLst>
        </pc:picChg>
      </pc:sldChg>
      <pc:sldChg chg="modSp">
        <pc:chgData name="Mica Nicole Nellis" userId="S::mnn49@nau.edu::5f20adf3-492e-4e22-8d59-1b443793dbb5" providerId="AD" clId="Web-{8DED5594-550F-43C7-880D-D778990EA4C4}" dt="2023-11-06T06:33:50.087" v="81" actId="1076"/>
        <pc:sldMkLst>
          <pc:docMk/>
          <pc:sldMk cId="1877800666" sldId="279"/>
        </pc:sldMkLst>
        <pc:spChg chg="mod">
          <ac:chgData name="Mica Nicole Nellis" userId="S::mnn49@nau.edu::5f20adf3-492e-4e22-8d59-1b443793dbb5" providerId="AD" clId="Web-{8DED5594-550F-43C7-880D-D778990EA4C4}" dt="2023-11-06T06:33:41.024" v="79" actId="20577"/>
          <ac:spMkLst>
            <pc:docMk/>
            <pc:sldMk cId="1877800666" sldId="279"/>
            <ac:spMk id="4" creationId="{7FC4F836-0593-208D-7F8B-03677242AECB}"/>
          </ac:spMkLst>
        </pc:spChg>
        <pc:picChg chg="mod">
          <ac:chgData name="Mica Nicole Nellis" userId="S::mnn49@nau.edu::5f20adf3-492e-4e22-8d59-1b443793dbb5" providerId="AD" clId="Web-{8DED5594-550F-43C7-880D-D778990EA4C4}" dt="2023-11-06T06:33:50.087" v="81" actId="1076"/>
          <ac:picMkLst>
            <pc:docMk/>
            <pc:sldMk cId="1877800666" sldId="279"/>
            <ac:picMk id="2" creationId="{AF7B4FAF-6449-6777-4437-33DC9CB90FB9}"/>
          </ac:picMkLst>
        </pc:picChg>
      </pc:sldChg>
      <pc:sldChg chg="modSp">
        <pc:chgData name="Mica Nicole Nellis" userId="S::mnn49@nau.edu::5f20adf3-492e-4e22-8d59-1b443793dbb5" providerId="AD" clId="Web-{8DED5594-550F-43C7-880D-D778990EA4C4}" dt="2023-11-06T06:34:08.978" v="85" actId="1076"/>
        <pc:sldMkLst>
          <pc:docMk/>
          <pc:sldMk cId="2275076484" sldId="280"/>
        </pc:sldMkLst>
        <pc:spChg chg="mod">
          <ac:chgData name="Mica Nicole Nellis" userId="S::mnn49@nau.edu::5f20adf3-492e-4e22-8d59-1b443793dbb5" providerId="AD" clId="Web-{8DED5594-550F-43C7-880D-D778990EA4C4}" dt="2023-11-06T06:34:08.978" v="85" actId="1076"/>
          <ac:spMkLst>
            <pc:docMk/>
            <pc:sldMk cId="2275076484" sldId="280"/>
            <ac:spMk id="4" creationId="{33FA0B84-CC9D-B44F-C87F-5A10E1FBE6FC}"/>
          </ac:spMkLst>
        </pc:spChg>
        <pc:picChg chg="mod">
          <ac:chgData name="Mica Nicole Nellis" userId="S::mnn49@nau.edu::5f20adf3-492e-4e22-8d59-1b443793dbb5" providerId="AD" clId="Web-{8DED5594-550F-43C7-880D-D778990EA4C4}" dt="2023-11-06T06:34:03.227" v="84" actId="1076"/>
          <ac:picMkLst>
            <pc:docMk/>
            <pc:sldMk cId="2275076484" sldId="280"/>
            <ac:picMk id="2" creationId="{02A76953-D174-3ADC-94E4-1A724A53BE8A}"/>
          </ac:picMkLst>
        </pc:picChg>
      </pc:sldChg>
      <pc:sldChg chg="modSp">
        <pc:chgData name="Mica Nicole Nellis" userId="S::mnn49@nau.edu::5f20adf3-492e-4e22-8d59-1b443793dbb5" providerId="AD" clId="Web-{8DED5594-550F-43C7-880D-D778990EA4C4}" dt="2023-11-06T06:34:19.572" v="87" actId="20577"/>
        <pc:sldMkLst>
          <pc:docMk/>
          <pc:sldMk cId="100332402" sldId="281"/>
        </pc:sldMkLst>
        <pc:spChg chg="mod">
          <ac:chgData name="Mica Nicole Nellis" userId="S::mnn49@nau.edu::5f20adf3-492e-4e22-8d59-1b443793dbb5" providerId="AD" clId="Web-{8DED5594-550F-43C7-880D-D778990EA4C4}" dt="2023-11-06T06:34:19.572" v="87" actId="20577"/>
          <ac:spMkLst>
            <pc:docMk/>
            <pc:sldMk cId="100332402" sldId="281"/>
            <ac:spMk id="4" creationId="{E838F24F-0BCC-19D3-EE4B-826AC2F9BCE9}"/>
          </ac:spMkLst>
        </pc:spChg>
      </pc:sldChg>
      <pc:sldChg chg="modSp">
        <pc:chgData name="Mica Nicole Nellis" userId="S::mnn49@nau.edu::5f20adf3-492e-4e22-8d59-1b443793dbb5" providerId="AD" clId="Web-{8DED5594-550F-43C7-880D-D778990EA4C4}" dt="2023-11-06T06:34:27.197" v="90" actId="1076"/>
        <pc:sldMkLst>
          <pc:docMk/>
          <pc:sldMk cId="2908237911" sldId="282"/>
        </pc:sldMkLst>
        <pc:spChg chg="mod">
          <ac:chgData name="Mica Nicole Nellis" userId="S::mnn49@nau.edu::5f20adf3-492e-4e22-8d59-1b443793dbb5" providerId="AD" clId="Web-{8DED5594-550F-43C7-880D-D778990EA4C4}" dt="2023-11-06T06:34:23.056" v="89" actId="20577"/>
          <ac:spMkLst>
            <pc:docMk/>
            <pc:sldMk cId="2908237911" sldId="282"/>
            <ac:spMk id="4" creationId="{D4252E89-322F-9FB4-A546-155C5B65298E}"/>
          </ac:spMkLst>
        </pc:spChg>
        <pc:picChg chg="mod">
          <ac:chgData name="Mica Nicole Nellis" userId="S::mnn49@nau.edu::5f20adf3-492e-4e22-8d59-1b443793dbb5" providerId="AD" clId="Web-{8DED5594-550F-43C7-880D-D778990EA4C4}" dt="2023-11-06T06:34:27.197" v="90" actId="1076"/>
          <ac:picMkLst>
            <pc:docMk/>
            <pc:sldMk cId="2908237911" sldId="282"/>
            <ac:picMk id="2" creationId="{CF354311-631E-70DB-184C-DB34E81AA53D}"/>
          </ac:picMkLst>
        </pc:picChg>
      </pc:sldChg>
      <pc:sldChg chg="modSp">
        <pc:chgData name="Mica Nicole Nellis" userId="S::mnn49@nau.edu::5f20adf3-492e-4e22-8d59-1b443793dbb5" providerId="AD" clId="Web-{8DED5594-550F-43C7-880D-D778990EA4C4}" dt="2023-11-06T06:34:38.322" v="93"/>
        <pc:sldMkLst>
          <pc:docMk/>
          <pc:sldMk cId="1862273211" sldId="283"/>
        </pc:sldMkLst>
        <pc:spChg chg="mod">
          <ac:chgData name="Mica Nicole Nellis" userId="S::mnn49@nau.edu::5f20adf3-492e-4e22-8d59-1b443793dbb5" providerId="AD" clId="Web-{8DED5594-550F-43C7-880D-D778990EA4C4}" dt="2023-11-06T06:34:38.322" v="93"/>
          <ac:spMkLst>
            <pc:docMk/>
            <pc:sldMk cId="1862273211" sldId="283"/>
            <ac:spMk id="4" creationId="{230EDC31-47C9-25A9-C38E-A08BC5B2F2DD}"/>
          </ac:spMkLst>
        </pc:spChg>
      </pc:sldChg>
      <pc:sldMasterChg chg="modSp mod modSldLayout">
        <pc:chgData name="Mica Nicole Nellis" userId="S::mnn49@nau.edu::5f20adf3-492e-4e22-8d59-1b443793dbb5" providerId="AD" clId="Web-{8DED5594-550F-43C7-880D-D778990EA4C4}" dt="2023-11-06T06:30:04.628" v="0"/>
        <pc:sldMasterMkLst>
          <pc:docMk/>
          <pc:sldMasterMk cId="2473018610" sldId="2147483648"/>
        </pc:sldMasterMkLst>
        <pc:spChg chg="mod">
          <ac:chgData name="Mica Nicole Nellis" userId="S::mnn49@nau.edu::5f20adf3-492e-4e22-8d59-1b443793dbb5" providerId="AD" clId="Web-{8DED5594-550F-43C7-880D-D778990EA4C4}" dt="2023-11-06T06:30:04.628" v="0"/>
          <ac:spMkLst>
            <pc:docMk/>
            <pc:sldMasterMk cId="2473018610" sldId="2147483648"/>
            <ac:spMk id="7" creationId="{A00E7451-0637-DC4E-B327-C6CE081DE882}"/>
          </ac:spMkLst>
        </pc:spChg>
        <pc:sldLayoutChg chg="modSp mod">
          <pc:chgData name="Mica Nicole Nellis" userId="S::mnn49@nau.edu::5f20adf3-492e-4e22-8d59-1b443793dbb5" providerId="AD" clId="Web-{8DED5594-550F-43C7-880D-D778990EA4C4}" dt="2023-11-06T06:30:04.628" v="0"/>
          <pc:sldLayoutMkLst>
            <pc:docMk/>
            <pc:sldMasterMk cId="2473018610" sldId="2147483648"/>
            <pc:sldLayoutMk cId="1087616381" sldId="2147483649"/>
          </pc:sldLayoutMkLst>
          <pc:spChg chg="mod">
            <ac:chgData name="Mica Nicole Nellis" userId="S::mnn49@nau.edu::5f20adf3-492e-4e22-8d59-1b443793dbb5" providerId="AD" clId="Web-{8DED5594-550F-43C7-880D-D778990EA4C4}" dt="2023-11-06T06:30:04.628" v="0"/>
            <ac:spMkLst>
              <pc:docMk/>
              <pc:sldMasterMk cId="2473018610" sldId="2147483648"/>
              <pc:sldLayoutMk cId="1087616381" sldId="2147483649"/>
              <ac:spMk id="7" creationId="{ACB5FADA-AAD4-5C49-91B0-2C5F5158E433}"/>
            </ac:spMkLst>
          </pc:spChg>
        </pc:sldLayoutChg>
        <pc:sldLayoutChg chg="modSp mod">
          <pc:chgData name="Mica Nicole Nellis" userId="S::mnn49@nau.edu::5f20adf3-492e-4e22-8d59-1b443793dbb5" providerId="AD" clId="Web-{8DED5594-550F-43C7-880D-D778990EA4C4}" dt="2023-11-06T06:30:04.628" v="0"/>
          <pc:sldLayoutMkLst>
            <pc:docMk/>
            <pc:sldMasterMk cId="2473018610" sldId="2147483648"/>
            <pc:sldLayoutMk cId="30031220" sldId="2147483650"/>
          </pc:sldLayoutMkLst>
          <pc:spChg chg="mod">
            <ac:chgData name="Mica Nicole Nellis" userId="S::mnn49@nau.edu::5f20adf3-492e-4e22-8d59-1b443793dbb5" providerId="AD" clId="Web-{8DED5594-550F-43C7-880D-D778990EA4C4}" dt="2023-11-06T06:30:04.628" v="0"/>
            <ac:spMkLst>
              <pc:docMk/>
              <pc:sldMasterMk cId="2473018610" sldId="2147483648"/>
              <pc:sldLayoutMk cId="30031220" sldId="2147483650"/>
              <ac:spMk id="7" creationId="{60BF37AD-D891-A240-93F2-E2D6517D64D9}"/>
            </ac:spMkLst>
          </pc:spChg>
        </pc:sldLayoutChg>
        <pc:sldLayoutChg chg="modSp mod">
          <pc:chgData name="Mica Nicole Nellis" userId="S::mnn49@nau.edu::5f20adf3-492e-4e22-8d59-1b443793dbb5" providerId="AD" clId="Web-{8DED5594-550F-43C7-880D-D778990EA4C4}" dt="2023-11-06T06:30:04.628" v="0"/>
          <pc:sldLayoutMkLst>
            <pc:docMk/>
            <pc:sldMasterMk cId="2473018610" sldId="2147483648"/>
            <pc:sldLayoutMk cId="2886452575" sldId="2147483651"/>
          </pc:sldLayoutMkLst>
          <pc:spChg chg="mod">
            <ac:chgData name="Mica Nicole Nellis" userId="S::mnn49@nau.edu::5f20adf3-492e-4e22-8d59-1b443793dbb5" providerId="AD" clId="Web-{8DED5594-550F-43C7-880D-D778990EA4C4}" dt="2023-11-06T06:30:04.628" v="0"/>
            <ac:spMkLst>
              <pc:docMk/>
              <pc:sldMasterMk cId="2473018610" sldId="2147483648"/>
              <pc:sldLayoutMk cId="2886452575" sldId="2147483651"/>
              <ac:spMk id="7" creationId="{48358998-9426-8540-BFC5-4FFF5FA700C1}"/>
            </ac:spMkLst>
          </pc:spChg>
        </pc:sldLayoutChg>
        <pc:sldLayoutChg chg="modSp mod">
          <pc:chgData name="Mica Nicole Nellis" userId="S::mnn49@nau.edu::5f20adf3-492e-4e22-8d59-1b443793dbb5" providerId="AD" clId="Web-{8DED5594-550F-43C7-880D-D778990EA4C4}" dt="2023-11-06T06:30:04.628" v="0"/>
          <pc:sldLayoutMkLst>
            <pc:docMk/>
            <pc:sldMasterMk cId="2473018610" sldId="2147483648"/>
            <pc:sldLayoutMk cId="3245869052" sldId="2147483652"/>
          </pc:sldLayoutMkLst>
          <pc:spChg chg="mod">
            <ac:chgData name="Mica Nicole Nellis" userId="S::mnn49@nau.edu::5f20adf3-492e-4e22-8d59-1b443793dbb5" providerId="AD" clId="Web-{8DED5594-550F-43C7-880D-D778990EA4C4}" dt="2023-11-06T06:30:04.628" v="0"/>
            <ac:spMkLst>
              <pc:docMk/>
              <pc:sldMasterMk cId="2473018610" sldId="2147483648"/>
              <pc:sldLayoutMk cId="3245869052" sldId="2147483652"/>
              <ac:spMk id="9" creationId="{2C5490F3-BEE5-EC4A-B3DE-0582C8D69DBB}"/>
            </ac:spMkLst>
          </pc:spChg>
        </pc:sldLayoutChg>
        <pc:sldLayoutChg chg="modSp mod">
          <pc:chgData name="Mica Nicole Nellis" userId="S::mnn49@nau.edu::5f20adf3-492e-4e22-8d59-1b443793dbb5" providerId="AD" clId="Web-{8DED5594-550F-43C7-880D-D778990EA4C4}" dt="2023-11-06T06:30:04.628" v="0"/>
          <pc:sldLayoutMkLst>
            <pc:docMk/>
            <pc:sldMasterMk cId="2473018610" sldId="2147483648"/>
            <pc:sldLayoutMk cId="1839346030" sldId="2147483653"/>
          </pc:sldLayoutMkLst>
          <pc:spChg chg="mod">
            <ac:chgData name="Mica Nicole Nellis" userId="S::mnn49@nau.edu::5f20adf3-492e-4e22-8d59-1b443793dbb5" providerId="AD" clId="Web-{8DED5594-550F-43C7-880D-D778990EA4C4}" dt="2023-11-06T06:30:04.628" v="0"/>
            <ac:spMkLst>
              <pc:docMk/>
              <pc:sldMasterMk cId="2473018610" sldId="2147483648"/>
              <pc:sldLayoutMk cId="1839346030" sldId="2147483653"/>
              <ac:spMk id="8" creationId="{6A24538C-C53D-3C44-ACE8-EB8F23F10F2D}"/>
            </ac:spMkLst>
          </pc:spChg>
        </pc:sldLayoutChg>
        <pc:sldLayoutChg chg="modSp mod">
          <pc:chgData name="Mica Nicole Nellis" userId="S::mnn49@nau.edu::5f20adf3-492e-4e22-8d59-1b443793dbb5" providerId="AD" clId="Web-{8DED5594-550F-43C7-880D-D778990EA4C4}" dt="2023-11-06T06:30:04.628" v="0"/>
          <pc:sldLayoutMkLst>
            <pc:docMk/>
            <pc:sldMasterMk cId="2473018610" sldId="2147483648"/>
            <pc:sldLayoutMk cId="2869639526" sldId="2147483654"/>
          </pc:sldLayoutMkLst>
          <pc:spChg chg="mod">
            <ac:chgData name="Mica Nicole Nellis" userId="S::mnn49@nau.edu::5f20adf3-492e-4e22-8d59-1b443793dbb5" providerId="AD" clId="Web-{8DED5594-550F-43C7-880D-D778990EA4C4}" dt="2023-11-06T06:30:04.628" v="0"/>
            <ac:spMkLst>
              <pc:docMk/>
              <pc:sldMasterMk cId="2473018610" sldId="2147483648"/>
              <pc:sldLayoutMk cId="2869639526" sldId="2147483654"/>
              <ac:spMk id="4" creationId="{B171E501-F6A5-5741-B0D3-378FE421D370}"/>
            </ac:spMkLst>
          </pc:spChg>
        </pc:sldLayoutChg>
        <pc:sldLayoutChg chg="modSp mod">
          <pc:chgData name="Mica Nicole Nellis" userId="S::mnn49@nau.edu::5f20adf3-492e-4e22-8d59-1b443793dbb5" providerId="AD" clId="Web-{8DED5594-550F-43C7-880D-D778990EA4C4}" dt="2023-11-06T06:30:04.628" v="0"/>
          <pc:sldLayoutMkLst>
            <pc:docMk/>
            <pc:sldMasterMk cId="2473018610" sldId="2147483648"/>
            <pc:sldLayoutMk cId="78104746" sldId="2147483655"/>
          </pc:sldLayoutMkLst>
          <pc:spChg chg="mod">
            <ac:chgData name="Mica Nicole Nellis" userId="S::mnn49@nau.edu::5f20adf3-492e-4e22-8d59-1b443793dbb5" providerId="AD" clId="Web-{8DED5594-550F-43C7-880D-D778990EA4C4}" dt="2023-11-06T06:30:04.628" v="0"/>
            <ac:spMkLst>
              <pc:docMk/>
              <pc:sldMasterMk cId="2473018610" sldId="2147483648"/>
              <pc:sldLayoutMk cId="78104746" sldId="2147483655"/>
              <ac:spMk id="3" creationId="{3F5C509C-B954-4F46-B69A-7D2F71D38FA2}"/>
            </ac:spMkLst>
          </pc:spChg>
        </pc:sldLayoutChg>
        <pc:sldLayoutChg chg="modSp mod">
          <pc:chgData name="Mica Nicole Nellis" userId="S::mnn49@nau.edu::5f20adf3-492e-4e22-8d59-1b443793dbb5" providerId="AD" clId="Web-{8DED5594-550F-43C7-880D-D778990EA4C4}" dt="2023-11-06T06:30:04.628" v="0"/>
          <pc:sldLayoutMkLst>
            <pc:docMk/>
            <pc:sldMasterMk cId="2473018610" sldId="2147483648"/>
            <pc:sldLayoutMk cId="4139272809" sldId="2147483656"/>
          </pc:sldLayoutMkLst>
          <pc:spChg chg="mod">
            <ac:chgData name="Mica Nicole Nellis" userId="S::mnn49@nau.edu::5f20adf3-492e-4e22-8d59-1b443793dbb5" providerId="AD" clId="Web-{8DED5594-550F-43C7-880D-D778990EA4C4}" dt="2023-11-06T06:30:04.628" v="0"/>
            <ac:spMkLst>
              <pc:docMk/>
              <pc:sldMasterMk cId="2473018610" sldId="2147483648"/>
              <pc:sldLayoutMk cId="4139272809" sldId="2147483656"/>
              <ac:spMk id="6" creationId="{01BB109F-BC21-244C-9675-7BAFC18FB9C5}"/>
            </ac:spMkLst>
          </pc:spChg>
        </pc:sldLayoutChg>
        <pc:sldLayoutChg chg="modSp mod">
          <pc:chgData name="Mica Nicole Nellis" userId="S::mnn49@nau.edu::5f20adf3-492e-4e22-8d59-1b443793dbb5" providerId="AD" clId="Web-{8DED5594-550F-43C7-880D-D778990EA4C4}" dt="2023-11-06T06:30:04.628" v="0"/>
          <pc:sldLayoutMkLst>
            <pc:docMk/>
            <pc:sldMasterMk cId="2473018610" sldId="2147483648"/>
            <pc:sldLayoutMk cId="3532923223" sldId="2147483657"/>
          </pc:sldLayoutMkLst>
          <pc:spChg chg="mod">
            <ac:chgData name="Mica Nicole Nellis" userId="S::mnn49@nau.edu::5f20adf3-492e-4e22-8d59-1b443793dbb5" providerId="AD" clId="Web-{8DED5594-550F-43C7-880D-D778990EA4C4}" dt="2023-11-06T06:30:04.628" v="0"/>
            <ac:spMkLst>
              <pc:docMk/>
              <pc:sldMasterMk cId="2473018610" sldId="2147483648"/>
              <pc:sldLayoutMk cId="3532923223" sldId="2147483657"/>
              <ac:spMk id="6" creationId="{A36B58B1-CBBA-364E-AD14-F853CC0B675A}"/>
            </ac:spMkLst>
          </pc:spChg>
        </pc:sldLayoutChg>
        <pc:sldLayoutChg chg="modSp mod">
          <pc:chgData name="Mica Nicole Nellis" userId="S::mnn49@nau.edu::5f20adf3-492e-4e22-8d59-1b443793dbb5" providerId="AD" clId="Web-{8DED5594-550F-43C7-880D-D778990EA4C4}" dt="2023-11-06T06:30:04.628" v="0"/>
          <pc:sldLayoutMkLst>
            <pc:docMk/>
            <pc:sldMasterMk cId="2473018610" sldId="2147483648"/>
            <pc:sldLayoutMk cId="4185184653" sldId="2147483658"/>
          </pc:sldLayoutMkLst>
          <pc:spChg chg="mod">
            <ac:chgData name="Mica Nicole Nellis" userId="S::mnn49@nau.edu::5f20adf3-492e-4e22-8d59-1b443793dbb5" providerId="AD" clId="Web-{8DED5594-550F-43C7-880D-D778990EA4C4}" dt="2023-11-06T06:30:04.628" v="0"/>
            <ac:spMkLst>
              <pc:docMk/>
              <pc:sldMasterMk cId="2473018610" sldId="2147483648"/>
              <pc:sldLayoutMk cId="4185184653" sldId="2147483658"/>
              <ac:spMk id="5" creationId="{63158728-DEBE-6C47-B15C-FB4EB09D5A28}"/>
            </ac:spMkLst>
          </pc:spChg>
        </pc:sldLayoutChg>
        <pc:sldLayoutChg chg="modSp mod">
          <pc:chgData name="Mica Nicole Nellis" userId="S::mnn49@nau.edu::5f20adf3-492e-4e22-8d59-1b443793dbb5" providerId="AD" clId="Web-{8DED5594-550F-43C7-880D-D778990EA4C4}" dt="2023-11-06T06:30:04.628" v="0"/>
          <pc:sldLayoutMkLst>
            <pc:docMk/>
            <pc:sldMasterMk cId="2473018610" sldId="2147483648"/>
            <pc:sldLayoutMk cId="3547675261" sldId="2147483659"/>
          </pc:sldLayoutMkLst>
          <pc:spChg chg="mod">
            <ac:chgData name="Mica Nicole Nellis" userId="S::mnn49@nau.edu::5f20adf3-492e-4e22-8d59-1b443793dbb5" providerId="AD" clId="Web-{8DED5594-550F-43C7-880D-D778990EA4C4}" dt="2023-11-06T06:30:04.628" v="0"/>
            <ac:spMkLst>
              <pc:docMk/>
              <pc:sldMasterMk cId="2473018610" sldId="2147483648"/>
              <pc:sldLayoutMk cId="3547675261" sldId="2147483659"/>
              <ac:spMk id="5" creationId="{9FAC57EB-B0DE-8E4D-9AB7-ADF96FEFC5CC}"/>
            </ac:spMkLst>
          </pc:spChg>
        </pc:sldLayoutChg>
      </pc:sldMasterChg>
    </pc:docChg>
  </pc:docChgLst>
  <pc:docChgLst>
    <pc:chgData name="Mica Nicole Nellis" userId="S::mnn49@nau.edu::5f20adf3-492e-4e22-8d59-1b443793dbb5" providerId="AD" clId="Web-{B0C3A16F-9746-4412-AA2A-8598B63E2088}"/>
    <pc:docChg chg="mod modSld modMainMaster">
      <pc:chgData name="Mica Nicole Nellis" userId="S::mnn49@nau.edu::5f20adf3-492e-4e22-8d59-1b443793dbb5" providerId="AD" clId="Web-{B0C3A16F-9746-4412-AA2A-8598B63E2088}" dt="2023-11-06T06:29:26.372" v="83"/>
      <pc:docMkLst>
        <pc:docMk/>
      </pc:docMkLst>
      <pc:sldChg chg="addSp delSp modSp">
        <pc:chgData name="Mica Nicole Nellis" userId="S::mnn49@nau.edu::5f20adf3-492e-4e22-8d59-1b443793dbb5" providerId="AD" clId="Web-{B0C3A16F-9746-4412-AA2A-8598B63E2088}" dt="2023-11-06T06:29:22.059" v="82"/>
        <pc:sldMkLst>
          <pc:docMk/>
          <pc:sldMk cId="1553970813" sldId="257"/>
        </pc:sldMkLst>
        <pc:spChg chg="add del mod">
          <ac:chgData name="Mica Nicole Nellis" userId="S::mnn49@nau.edu::5f20adf3-492e-4e22-8d59-1b443793dbb5" providerId="AD" clId="Web-{B0C3A16F-9746-4412-AA2A-8598B63E2088}" dt="2023-11-06T06:29:12.355" v="78"/>
          <ac:spMkLst>
            <pc:docMk/>
            <pc:sldMk cId="1553970813" sldId="257"/>
            <ac:spMk id="2" creationId="{0DBECDF4-2823-94A7-867D-C0AFCED28EA4}"/>
          </ac:spMkLst>
        </pc:spChg>
        <pc:spChg chg="add del mod">
          <ac:chgData name="Mica Nicole Nellis" userId="S::mnn49@nau.edu::5f20adf3-492e-4e22-8d59-1b443793dbb5" providerId="AD" clId="Web-{B0C3A16F-9746-4412-AA2A-8598B63E2088}" dt="2023-11-06T06:26:58.658" v="71"/>
          <ac:spMkLst>
            <pc:docMk/>
            <pc:sldMk cId="1553970813" sldId="257"/>
            <ac:spMk id="4" creationId="{AF385241-5DE0-4786-5537-96ED2E592CC4}"/>
          </ac:spMkLst>
        </pc:spChg>
        <pc:spChg chg="add mod">
          <ac:chgData name="Mica Nicole Nellis" userId="S::mnn49@nau.edu::5f20adf3-492e-4e22-8d59-1b443793dbb5" providerId="AD" clId="Web-{B0C3A16F-9746-4412-AA2A-8598B63E2088}" dt="2023-11-06T06:29:22.059" v="82"/>
          <ac:spMkLst>
            <pc:docMk/>
            <pc:sldMk cId="1553970813" sldId="257"/>
            <ac:spMk id="5" creationId="{2CDE1485-D50C-066D-941D-FEA030BC5E32}"/>
          </ac:spMkLst>
        </pc:spChg>
        <pc:picChg chg="del">
          <ac:chgData name="Mica Nicole Nellis" userId="S::mnn49@nau.edu::5f20adf3-492e-4e22-8d59-1b443793dbb5" providerId="AD" clId="Web-{B0C3A16F-9746-4412-AA2A-8598B63E2088}" dt="2023-11-06T06:22:19.421" v="3"/>
          <ac:picMkLst>
            <pc:docMk/>
            <pc:sldMk cId="1553970813" sldId="257"/>
            <ac:picMk id="7" creationId="{6EDDE515-F84E-2C4A-B6A6-0D0DA3A5DD00}"/>
          </ac:picMkLst>
        </pc:picChg>
      </pc:sldChg>
      <pc:sldChg chg="addSp delSp modSp">
        <pc:chgData name="Mica Nicole Nellis" userId="S::mnn49@nau.edu::5f20adf3-492e-4e22-8d59-1b443793dbb5" providerId="AD" clId="Web-{B0C3A16F-9746-4412-AA2A-8598B63E2088}" dt="2023-11-06T06:29:26.372" v="83"/>
        <pc:sldMkLst>
          <pc:docMk/>
          <pc:sldMk cId="448043114" sldId="260"/>
        </pc:sldMkLst>
        <pc:spChg chg="add del mod">
          <ac:chgData name="Mica Nicole Nellis" userId="S::mnn49@nau.edu::5f20adf3-492e-4e22-8d59-1b443793dbb5" providerId="AD" clId="Web-{B0C3A16F-9746-4412-AA2A-8598B63E2088}" dt="2023-11-06T06:29:16.465" v="79"/>
          <ac:spMkLst>
            <pc:docMk/>
            <pc:sldMk cId="448043114" sldId="260"/>
            <ac:spMk id="3" creationId="{60FB438A-8759-112C-37B4-6E7569F82389}"/>
          </ac:spMkLst>
        </pc:spChg>
        <pc:spChg chg="add del mod">
          <ac:chgData name="Mica Nicole Nellis" userId="S::mnn49@nau.edu::5f20adf3-492e-4e22-8d59-1b443793dbb5" providerId="AD" clId="Web-{B0C3A16F-9746-4412-AA2A-8598B63E2088}" dt="2023-11-06T06:24:16.585" v="34"/>
          <ac:spMkLst>
            <pc:docMk/>
            <pc:sldMk cId="448043114" sldId="260"/>
            <ac:spMk id="7" creationId="{BCB73A00-C71C-22D2-AB2A-E76E020B6714}"/>
          </ac:spMkLst>
        </pc:spChg>
        <pc:spChg chg="add mod">
          <ac:chgData name="Mica Nicole Nellis" userId="S::mnn49@nau.edu::5f20adf3-492e-4e22-8d59-1b443793dbb5" providerId="AD" clId="Web-{B0C3A16F-9746-4412-AA2A-8598B63E2088}" dt="2023-11-06T06:29:26.372" v="83"/>
          <ac:spMkLst>
            <pc:docMk/>
            <pc:sldMk cId="448043114" sldId="260"/>
            <ac:spMk id="8" creationId="{07FEE2ED-3FCD-1936-E617-EE5FC4C172A6}"/>
          </ac:spMkLst>
        </pc:spChg>
      </pc:sldChg>
      <pc:sldChg chg="addSp delSp modSp">
        <pc:chgData name="Mica Nicole Nellis" userId="S::mnn49@nau.edu::5f20adf3-492e-4e22-8d59-1b443793dbb5" providerId="AD" clId="Web-{B0C3A16F-9746-4412-AA2A-8598B63E2088}" dt="2023-11-06T06:29:26.372" v="83"/>
        <pc:sldMkLst>
          <pc:docMk/>
          <pc:sldMk cId="1199553209" sldId="261"/>
        </pc:sldMkLst>
        <pc:spChg chg="add del mod">
          <ac:chgData name="Mica Nicole Nellis" userId="S::mnn49@nau.edu::5f20adf3-492e-4e22-8d59-1b443793dbb5" providerId="AD" clId="Web-{B0C3A16F-9746-4412-AA2A-8598B63E2088}" dt="2023-11-06T06:29:16.465" v="79"/>
          <ac:spMkLst>
            <pc:docMk/>
            <pc:sldMk cId="1199553209" sldId="261"/>
            <ac:spMk id="2" creationId="{16243563-5748-269C-B3AA-6BD7E8B6CD46}"/>
          </ac:spMkLst>
        </pc:spChg>
        <pc:spChg chg="add del mod">
          <ac:chgData name="Mica Nicole Nellis" userId="S::mnn49@nau.edu::5f20adf3-492e-4e22-8d59-1b443793dbb5" providerId="AD" clId="Web-{B0C3A16F-9746-4412-AA2A-8598B63E2088}" dt="2023-11-06T06:26:46.392" v="70"/>
          <ac:spMkLst>
            <pc:docMk/>
            <pc:sldMk cId="1199553209" sldId="261"/>
            <ac:spMk id="4" creationId="{2AA99F2D-6EA1-26C1-349C-347F0FF9F12D}"/>
          </ac:spMkLst>
        </pc:spChg>
        <pc:spChg chg="add mod">
          <ac:chgData name="Mica Nicole Nellis" userId="S::mnn49@nau.edu::5f20adf3-492e-4e22-8d59-1b443793dbb5" providerId="AD" clId="Web-{B0C3A16F-9746-4412-AA2A-8598B63E2088}" dt="2023-11-06T06:29:26.372" v="83"/>
          <ac:spMkLst>
            <pc:docMk/>
            <pc:sldMk cId="1199553209" sldId="261"/>
            <ac:spMk id="5" creationId="{1B5A994C-E040-3658-DA42-0D7E8E38F1E2}"/>
          </ac:spMkLst>
        </pc:spChg>
        <pc:picChg chg="del mod">
          <ac:chgData name="Mica Nicole Nellis" userId="S::mnn49@nau.edu::5f20adf3-492e-4e22-8d59-1b443793dbb5" providerId="AD" clId="Web-{B0C3A16F-9746-4412-AA2A-8598B63E2088}" dt="2023-11-06T06:22:23.718" v="4"/>
          <ac:picMkLst>
            <pc:docMk/>
            <pc:sldMk cId="1199553209" sldId="261"/>
            <ac:picMk id="7" creationId="{6EDDE515-F84E-2C4A-B6A6-0D0DA3A5DD00}"/>
          </ac:picMkLst>
        </pc:picChg>
      </pc:sldChg>
      <pc:sldChg chg="addSp delSp modSp">
        <pc:chgData name="Mica Nicole Nellis" userId="S::mnn49@nau.edu::5f20adf3-492e-4e22-8d59-1b443793dbb5" providerId="AD" clId="Web-{B0C3A16F-9746-4412-AA2A-8598B63E2088}" dt="2023-11-06T06:29:26.372" v="83"/>
        <pc:sldMkLst>
          <pc:docMk/>
          <pc:sldMk cId="8641679" sldId="262"/>
        </pc:sldMkLst>
        <pc:spChg chg="add del mod">
          <ac:chgData name="Mica Nicole Nellis" userId="S::mnn49@nau.edu::5f20adf3-492e-4e22-8d59-1b443793dbb5" providerId="AD" clId="Web-{B0C3A16F-9746-4412-AA2A-8598B63E2088}" dt="2023-11-06T06:29:16.465" v="79"/>
          <ac:spMkLst>
            <pc:docMk/>
            <pc:sldMk cId="8641679" sldId="262"/>
            <ac:spMk id="2" creationId="{E2551CDD-AC4F-3DFE-01B2-82EBDA73AF98}"/>
          </ac:spMkLst>
        </pc:spChg>
        <pc:spChg chg="add del mod">
          <ac:chgData name="Mica Nicole Nellis" userId="S::mnn49@nau.edu::5f20adf3-492e-4e22-8d59-1b443793dbb5" providerId="AD" clId="Web-{B0C3A16F-9746-4412-AA2A-8598B63E2088}" dt="2023-11-06T06:25:05.057" v="55"/>
          <ac:spMkLst>
            <pc:docMk/>
            <pc:sldMk cId="8641679" sldId="262"/>
            <ac:spMk id="4" creationId="{2C9292F4-2BBE-6BD5-345D-79053F8CE5E2}"/>
          </ac:spMkLst>
        </pc:spChg>
        <pc:spChg chg="add mod">
          <ac:chgData name="Mica Nicole Nellis" userId="S::mnn49@nau.edu::5f20adf3-492e-4e22-8d59-1b443793dbb5" providerId="AD" clId="Web-{B0C3A16F-9746-4412-AA2A-8598B63E2088}" dt="2023-11-06T06:29:26.372" v="83"/>
          <ac:spMkLst>
            <pc:docMk/>
            <pc:sldMk cId="8641679" sldId="262"/>
            <ac:spMk id="5" creationId="{BCEB7364-8F56-9FEF-839D-97491340702C}"/>
          </ac:spMkLst>
        </pc:spChg>
        <pc:spChg chg="mod">
          <ac:chgData name="Mica Nicole Nellis" userId="S::mnn49@nau.edu::5f20adf3-492e-4e22-8d59-1b443793dbb5" providerId="AD" clId="Web-{B0C3A16F-9746-4412-AA2A-8598B63E2088}" dt="2023-11-06T06:25:13.120" v="58" actId="20577"/>
          <ac:spMkLst>
            <pc:docMk/>
            <pc:sldMk cId="8641679" sldId="262"/>
            <ac:spMk id="10" creationId="{DA8769DE-0A73-6C40-B7C3-4B165FB9DC6E}"/>
          </ac:spMkLst>
        </pc:spChg>
        <pc:picChg chg="del">
          <ac:chgData name="Mica Nicole Nellis" userId="S::mnn49@nau.edu::5f20adf3-492e-4e22-8d59-1b443793dbb5" providerId="AD" clId="Web-{B0C3A16F-9746-4412-AA2A-8598B63E2088}" dt="2023-11-06T06:22:31.875" v="6"/>
          <ac:picMkLst>
            <pc:docMk/>
            <pc:sldMk cId="8641679" sldId="262"/>
            <ac:picMk id="7" creationId="{6EDDE515-F84E-2C4A-B6A6-0D0DA3A5DD00}"/>
          </ac:picMkLst>
        </pc:picChg>
      </pc:sldChg>
      <pc:sldChg chg="addSp delSp modSp">
        <pc:chgData name="Mica Nicole Nellis" userId="S::mnn49@nau.edu::5f20adf3-492e-4e22-8d59-1b443793dbb5" providerId="AD" clId="Web-{B0C3A16F-9746-4412-AA2A-8598B63E2088}" dt="2023-11-06T06:29:26.372" v="83"/>
        <pc:sldMkLst>
          <pc:docMk/>
          <pc:sldMk cId="1253501993" sldId="263"/>
        </pc:sldMkLst>
        <pc:spChg chg="add del mod">
          <ac:chgData name="Mica Nicole Nellis" userId="S::mnn49@nau.edu::5f20adf3-492e-4e22-8d59-1b443793dbb5" providerId="AD" clId="Web-{B0C3A16F-9746-4412-AA2A-8598B63E2088}" dt="2023-11-06T06:29:16.465" v="79"/>
          <ac:spMkLst>
            <pc:docMk/>
            <pc:sldMk cId="1253501993" sldId="263"/>
            <ac:spMk id="2" creationId="{C90D47E4-2C64-617C-5B7B-FF3C8059B597}"/>
          </ac:spMkLst>
        </pc:spChg>
        <pc:spChg chg="add del mod">
          <ac:chgData name="Mica Nicole Nellis" userId="S::mnn49@nau.edu::5f20adf3-492e-4e22-8d59-1b443793dbb5" providerId="AD" clId="Web-{B0C3A16F-9746-4412-AA2A-8598B63E2088}" dt="2023-11-06T06:26:30.234" v="68"/>
          <ac:spMkLst>
            <pc:docMk/>
            <pc:sldMk cId="1253501993" sldId="263"/>
            <ac:spMk id="4" creationId="{4C66848A-5D37-8EEA-9878-F5A24A18832B}"/>
          </ac:spMkLst>
        </pc:spChg>
        <pc:spChg chg="add mod">
          <ac:chgData name="Mica Nicole Nellis" userId="S::mnn49@nau.edu::5f20adf3-492e-4e22-8d59-1b443793dbb5" providerId="AD" clId="Web-{B0C3A16F-9746-4412-AA2A-8598B63E2088}" dt="2023-11-06T06:29:26.372" v="83"/>
          <ac:spMkLst>
            <pc:docMk/>
            <pc:sldMk cId="1253501993" sldId="263"/>
            <ac:spMk id="5" creationId="{5660B2CA-F4F2-3AC7-5ABA-76E2932AA319}"/>
          </ac:spMkLst>
        </pc:spChg>
        <pc:picChg chg="del">
          <ac:chgData name="Mica Nicole Nellis" userId="S::mnn49@nau.edu::5f20adf3-492e-4e22-8d59-1b443793dbb5" providerId="AD" clId="Web-{B0C3A16F-9746-4412-AA2A-8598B63E2088}" dt="2023-11-06T06:22:34.734" v="7"/>
          <ac:picMkLst>
            <pc:docMk/>
            <pc:sldMk cId="1253501993" sldId="263"/>
            <ac:picMk id="7" creationId="{6EDDE515-F84E-2C4A-B6A6-0D0DA3A5DD00}"/>
          </ac:picMkLst>
        </pc:picChg>
      </pc:sldChg>
      <pc:sldChg chg="addSp delSp modSp">
        <pc:chgData name="Mica Nicole Nellis" userId="S::mnn49@nau.edu::5f20adf3-492e-4e22-8d59-1b443793dbb5" providerId="AD" clId="Web-{B0C3A16F-9746-4412-AA2A-8598B63E2088}" dt="2023-11-06T06:29:26.372" v="83"/>
        <pc:sldMkLst>
          <pc:docMk/>
          <pc:sldMk cId="1494732886" sldId="264"/>
        </pc:sldMkLst>
        <pc:spChg chg="add del mod">
          <ac:chgData name="Mica Nicole Nellis" userId="S::mnn49@nau.edu::5f20adf3-492e-4e22-8d59-1b443793dbb5" providerId="AD" clId="Web-{B0C3A16F-9746-4412-AA2A-8598B63E2088}" dt="2023-11-06T06:29:16.465" v="79"/>
          <ac:spMkLst>
            <pc:docMk/>
            <pc:sldMk cId="1494732886" sldId="264"/>
            <ac:spMk id="2" creationId="{B5BAE05C-5D92-4DB5-E2C8-86A31F63CA81}"/>
          </ac:spMkLst>
        </pc:spChg>
        <pc:spChg chg="add del mod">
          <ac:chgData name="Mica Nicole Nellis" userId="S::mnn49@nau.edu::5f20adf3-492e-4e22-8d59-1b443793dbb5" providerId="AD" clId="Web-{B0C3A16F-9746-4412-AA2A-8598B63E2088}" dt="2023-11-06T06:26:21.515" v="67"/>
          <ac:spMkLst>
            <pc:docMk/>
            <pc:sldMk cId="1494732886" sldId="264"/>
            <ac:spMk id="4" creationId="{28B4B093-E6BA-5BE0-A051-2477DE492A4E}"/>
          </ac:spMkLst>
        </pc:spChg>
        <pc:spChg chg="add mod">
          <ac:chgData name="Mica Nicole Nellis" userId="S::mnn49@nau.edu::5f20adf3-492e-4e22-8d59-1b443793dbb5" providerId="AD" clId="Web-{B0C3A16F-9746-4412-AA2A-8598B63E2088}" dt="2023-11-06T06:29:26.372" v="83"/>
          <ac:spMkLst>
            <pc:docMk/>
            <pc:sldMk cId="1494732886" sldId="264"/>
            <ac:spMk id="5" creationId="{5F07EB09-394F-EF3F-7B65-CD7F6640AFAB}"/>
          </ac:spMkLst>
        </pc:spChg>
        <pc:picChg chg="del">
          <ac:chgData name="Mica Nicole Nellis" userId="S::mnn49@nau.edu::5f20adf3-492e-4e22-8d59-1b443793dbb5" providerId="AD" clId="Web-{B0C3A16F-9746-4412-AA2A-8598B63E2088}" dt="2023-11-06T06:22:37.953" v="8"/>
          <ac:picMkLst>
            <pc:docMk/>
            <pc:sldMk cId="1494732886" sldId="264"/>
            <ac:picMk id="7" creationId="{6EDDE515-F84E-2C4A-B6A6-0D0DA3A5DD00}"/>
          </ac:picMkLst>
        </pc:picChg>
      </pc:sldChg>
      <pc:sldChg chg="addSp delSp modSp">
        <pc:chgData name="Mica Nicole Nellis" userId="S::mnn49@nau.edu::5f20adf3-492e-4e22-8d59-1b443793dbb5" providerId="AD" clId="Web-{B0C3A16F-9746-4412-AA2A-8598B63E2088}" dt="2023-11-06T06:29:26.372" v="83"/>
        <pc:sldMkLst>
          <pc:docMk/>
          <pc:sldMk cId="1194270843" sldId="265"/>
        </pc:sldMkLst>
        <pc:spChg chg="add del mod">
          <ac:chgData name="Mica Nicole Nellis" userId="S::mnn49@nau.edu::5f20adf3-492e-4e22-8d59-1b443793dbb5" providerId="AD" clId="Web-{B0C3A16F-9746-4412-AA2A-8598B63E2088}" dt="2023-11-06T06:29:16.465" v="79"/>
          <ac:spMkLst>
            <pc:docMk/>
            <pc:sldMk cId="1194270843" sldId="265"/>
            <ac:spMk id="2" creationId="{DE982D53-5401-2E75-91E2-340F9DFE6062}"/>
          </ac:spMkLst>
        </pc:spChg>
        <pc:spChg chg="add del mod">
          <ac:chgData name="Mica Nicole Nellis" userId="S::mnn49@nau.edu::5f20adf3-492e-4e22-8d59-1b443793dbb5" providerId="AD" clId="Web-{B0C3A16F-9746-4412-AA2A-8598B63E2088}" dt="2023-11-06T06:25:16.776" v="59"/>
          <ac:spMkLst>
            <pc:docMk/>
            <pc:sldMk cId="1194270843" sldId="265"/>
            <ac:spMk id="4" creationId="{1669E974-23E7-84FC-F0FA-118315301D3E}"/>
          </ac:spMkLst>
        </pc:spChg>
        <pc:spChg chg="add mod">
          <ac:chgData name="Mica Nicole Nellis" userId="S::mnn49@nau.edu::5f20adf3-492e-4e22-8d59-1b443793dbb5" providerId="AD" clId="Web-{B0C3A16F-9746-4412-AA2A-8598B63E2088}" dt="2023-11-06T06:29:26.372" v="83"/>
          <ac:spMkLst>
            <pc:docMk/>
            <pc:sldMk cId="1194270843" sldId="265"/>
            <ac:spMk id="5" creationId="{B89AFDBE-0B49-63CB-46CC-06E1B9ADB358}"/>
          </ac:spMkLst>
        </pc:spChg>
        <pc:picChg chg="del">
          <ac:chgData name="Mica Nicole Nellis" userId="S::mnn49@nau.edu::5f20adf3-492e-4e22-8d59-1b443793dbb5" providerId="AD" clId="Web-{B0C3A16F-9746-4412-AA2A-8598B63E2088}" dt="2023-11-06T06:22:40.938" v="9"/>
          <ac:picMkLst>
            <pc:docMk/>
            <pc:sldMk cId="1194270843" sldId="265"/>
            <ac:picMk id="7" creationId="{6EDDE515-F84E-2C4A-B6A6-0D0DA3A5DD00}"/>
          </ac:picMkLst>
        </pc:picChg>
      </pc:sldChg>
      <pc:sldChg chg="addSp delSp modSp">
        <pc:chgData name="Mica Nicole Nellis" userId="S::mnn49@nau.edu::5f20adf3-492e-4e22-8d59-1b443793dbb5" providerId="AD" clId="Web-{B0C3A16F-9746-4412-AA2A-8598B63E2088}" dt="2023-11-06T06:29:26.372" v="83"/>
        <pc:sldMkLst>
          <pc:docMk/>
          <pc:sldMk cId="2936645454" sldId="266"/>
        </pc:sldMkLst>
        <pc:spChg chg="add del mod">
          <ac:chgData name="Mica Nicole Nellis" userId="S::mnn49@nau.edu::5f20adf3-492e-4e22-8d59-1b443793dbb5" providerId="AD" clId="Web-{B0C3A16F-9746-4412-AA2A-8598B63E2088}" dt="2023-11-06T06:29:16.465" v="79"/>
          <ac:spMkLst>
            <pc:docMk/>
            <pc:sldMk cId="2936645454" sldId="266"/>
            <ac:spMk id="2" creationId="{01492602-F703-D663-7EC7-1EB00328F178}"/>
          </ac:spMkLst>
        </pc:spChg>
        <pc:spChg chg="add del mod">
          <ac:chgData name="Mica Nicole Nellis" userId="S::mnn49@nau.edu::5f20adf3-492e-4e22-8d59-1b443793dbb5" providerId="AD" clId="Web-{B0C3A16F-9746-4412-AA2A-8598B63E2088}" dt="2023-11-06T06:26:13.155" v="66"/>
          <ac:spMkLst>
            <pc:docMk/>
            <pc:sldMk cId="2936645454" sldId="266"/>
            <ac:spMk id="4" creationId="{EADBEC96-749F-4B19-5D6B-09B65ACD0286}"/>
          </ac:spMkLst>
        </pc:spChg>
        <pc:spChg chg="add mod">
          <ac:chgData name="Mica Nicole Nellis" userId="S::mnn49@nau.edu::5f20adf3-492e-4e22-8d59-1b443793dbb5" providerId="AD" clId="Web-{B0C3A16F-9746-4412-AA2A-8598B63E2088}" dt="2023-11-06T06:29:26.372" v="83"/>
          <ac:spMkLst>
            <pc:docMk/>
            <pc:sldMk cId="2936645454" sldId="266"/>
            <ac:spMk id="5" creationId="{4CD8EA8F-ACCF-F9E6-3608-1233A4E8E07B}"/>
          </ac:spMkLst>
        </pc:spChg>
        <pc:picChg chg="del">
          <ac:chgData name="Mica Nicole Nellis" userId="S::mnn49@nau.edu::5f20adf3-492e-4e22-8d59-1b443793dbb5" providerId="AD" clId="Web-{B0C3A16F-9746-4412-AA2A-8598B63E2088}" dt="2023-11-06T06:22:44.485" v="10"/>
          <ac:picMkLst>
            <pc:docMk/>
            <pc:sldMk cId="2936645454" sldId="266"/>
            <ac:picMk id="7" creationId="{6EDDE515-F84E-2C4A-B6A6-0D0DA3A5DD00}"/>
          </ac:picMkLst>
        </pc:picChg>
      </pc:sldChg>
      <pc:sldChg chg="addSp delSp modSp">
        <pc:chgData name="Mica Nicole Nellis" userId="S::mnn49@nau.edu::5f20adf3-492e-4e22-8d59-1b443793dbb5" providerId="AD" clId="Web-{B0C3A16F-9746-4412-AA2A-8598B63E2088}" dt="2023-11-06T06:29:26.372" v="83"/>
        <pc:sldMkLst>
          <pc:docMk/>
          <pc:sldMk cId="1963725175" sldId="267"/>
        </pc:sldMkLst>
        <pc:spChg chg="add del mod">
          <ac:chgData name="Mica Nicole Nellis" userId="S::mnn49@nau.edu::5f20adf3-492e-4e22-8d59-1b443793dbb5" providerId="AD" clId="Web-{B0C3A16F-9746-4412-AA2A-8598B63E2088}" dt="2023-11-06T06:29:16.465" v="79"/>
          <ac:spMkLst>
            <pc:docMk/>
            <pc:sldMk cId="1963725175" sldId="267"/>
            <ac:spMk id="2" creationId="{042114EA-58D3-AF7D-829F-D58F4F374659}"/>
          </ac:spMkLst>
        </pc:spChg>
        <pc:spChg chg="add del mod">
          <ac:chgData name="Mica Nicole Nellis" userId="S::mnn49@nau.edu::5f20adf3-492e-4e22-8d59-1b443793dbb5" providerId="AD" clId="Web-{B0C3A16F-9746-4412-AA2A-8598B63E2088}" dt="2023-11-06T06:26:07.608" v="65"/>
          <ac:spMkLst>
            <pc:docMk/>
            <pc:sldMk cId="1963725175" sldId="267"/>
            <ac:spMk id="4" creationId="{1CA97C9B-1FE4-4C22-85EA-51C7CD584E60}"/>
          </ac:spMkLst>
        </pc:spChg>
        <pc:spChg chg="add mod">
          <ac:chgData name="Mica Nicole Nellis" userId="S::mnn49@nau.edu::5f20adf3-492e-4e22-8d59-1b443793dbb5" providerId="AD" clId="Web-{B0C3A16F-9746-4412-AA2A-8598B63E2088}" dt="2023-11-06T06:29:26.372" v="83"/>
          <ac:spMkLst>
            <pc:docMk/>
            <pc:sldMk cId="1963725175" sldId="267"/>
            <ac:spMk id="5" creationId="{C2EDD2B3-B56A-56CD-9B60-3F11E460B588}"/>
          </ac:spMkLst>
        </pc:spChg>
        <pc:picChg chg="del">
          <ac:chgData name="Mica Nicole Nellis" userId="S::mnn49@nau.edu::5f20adf3-492e-4e22-8d59-1b443793dbb5" providerId="AD" clId="Web-{B0C3A16F-9746-4412-AA2A-8598B63E2088}" dt="2023-11-06T06:22:47.579" v="11"/>
          <ac:picMkLst>
            <pc:docMk/>
            <pc:sldMk cId="1963725175" sldId="267"/>
            <ac:picMk id="7" creationId="{6EDDE515-F84E-2C4A-B6A6-0D0DA3A5DD00}"/>
          </ac:picMkLst>
        </pc:picChg>
      </pc:sldChg>
      <pc:sldChg chg="addSp delSp modSp">
        <pc:chgData name="Mica Nicole Nellis" userId="S::mnn49@nau.edu::5f20adf3-492e-4e22-8d59-1b443793dbb5" providerId="AD" clId="Web-{B0C3A16F-9746-4412-AA2A-8598B63E2088}" dt="2023-11-06T06:29:26.372" v="83"/>
        <pc:sldMkLst>
          <pc:docMk/>
          <pc:sldMk cId="1002916763" sldId="268"/>
        </pc:sldMkLst>
        <pc:spChg chg="add del mod">
          <ac:chgData name="Mica Nicole Nellis" userId="S::mnn49@nau.edu::5f20adf3-492e-4e22-8d59-1b443793dbb5" providerId="AD" clId="Web-{B0C3A16F-9746-4412-AA2A-8598B63E2088}" dt="2023-11-06T06:29:16.465" v="79"/>
          <ac:spMkLst>
            <pc:docMk/>
            <pc:sldMk cId="1002916763" sldId="268"/>
            <ac:spMk id="2" creationId="{803BD501-CDAF-F8ED-7A22-FB595D2B2D46}"/>
          </ac:spMkLst>
        </pc:spChg>
        <pc:spChg chg="add del mod">
          <ac:chgData name="Mica Nicole Nellis" userId="S::mnn49@nau.edu::5f20adf3-492e-4e22-8d59-1b443793dbb5" providerId="AD" clId="Web-{B0C3A16F-9746-4412-AA2A-8598B63E2088}" dt="2023-11-06T06:26:01.639" v="64"/>
          <ac:spMkLst>
            <pc:docMk/>
            <pc:sldMk cId="1002916763" sldId="268"/>
            <ac:spMk id="4" creationId="{2BF567AB-1CAA-D380-A3A9-B715AE5DB1EA}"/>
          </ac:spMkLst>
        </pc:spChg>
        <pc:spChg chg="add mod">
          <ac:chgData name="Mica Nicole Nellis" userId="S::mnn49@nau.edu::5f20adf3-492e-4e22-8d59-1b443793dbb5" providerId="AD" clId="Web-{B0C3A16F-9746-4412-AA2A-8598B63E2088}" dt="2023-11-06T06:29:26.372" v="83"/>
          <ac:spMkLst>
            <pc:docMk/>
            <pc:sldMk cId="1002916763" sldId="268"/>
            <ac:spMk id="5" creationId="{C9A37CB0-4CDA-5CA1-F7B4-E39297EE63DD}"/>
          </ac:spMkLst>
        </pc:spChg>
        <pc:picChg chg="del">
          <ac:chgData name="Mica Nicole Nellis" userId="S::mnn49@nau.edu::5f20adf3-492e-4e22-8d59-1b443793dbb5" providerId="AD" clId="Web-{B0C3A16F-9746-4412-AA2A-8598B63E2088}" dt="2023-11-06T06:22:50.392" v="12"/>
          <ac:picMkLst>
            <pc:docMk/>
            <pc:sldMk cId="1002916763" sldId="268"/>
            <ac:picMk id="7" creationId="{6EDDE515-F84E-2C4A-B6A6-0D0DA3A5DD00}"/>
          </ac:picMkLst>
        </pc:picChg>
      </pc:sldChg>
      <pc:sldChg chg="addSp delSp modSp">
        <pc:chgData name="Mica Nicole Nellis" userId="S::mnn49@nau.edu::5f20adf3-492e-4e22-8d59-1b443793dbb5" providerId="AD" clId="Web-{B0C3A16F-9746-4412-AA2A-8598B63E2088}" dt="2023-11-06T06:29:26.372" v="83"/>
        <pc:sldMkLst>
          <pc:docMk/>
          <pc:sldMk cId="2170063083" sldId="269"/>
        </pc:sldMkLst>
        <pc:spChg chg="add del mod">
          <ac:chgData name="Mica Nicole Nellis" userId="S::mnn49@nau.edu::5f20adf3-492e-4e22-8d59-1b443793dbb5" providerId="AD" clId="Web-{B0C3A16F-9746-4412-AA2A-8598B63E2088}" dt="2023-11-06T06:29:16.465" v="79"/>
          <ac:spMkLst>
            <pc:docMk/>
            <pc:sldMk cId="2170063083" sldId="269"/>
            <ac:spMk id="2" creationId="{06CB5B45-8A52-CDDC-68FD-326D5CE19862}"/>
          </ac:spMkLst>
        </pc:spChg>
        <pc:spChg chg="add del mod">
          <ac:chgData name="Mica Nicole Nellis" userId="S::mnn49@nau.edu::5f20adf3-492e-4e22-8d59-1b443793dbb5" providerId="AD" clId="Web-{B0C3A16F-9746-4412-AA2A-8598B63E2088}" dt="2023-11-06T06:25:56.623" v="63"/>
          <ac:spMkLst>
            <pc:docMk/>
            <pc:sldMk cId="2170063083" sldId="269"/>
            <ac:spMk id="4" creationId="{CC1FEBEB-A2DE-6D6B-66F2-D25DE618F85E}"/>
          </ac:spMkLst>
        </pc:spChg>
        <pc:spChg chg="add mod">
          <ac:chgData name="Mica Nicole Nellis" userId="S::mnn49@nau.edu::5f20adf3-492e-4e22-8d59-1b443793dbb5" providerId="AD" clId="Web-{B0C3A16F-9746-4412-AA2A-8598B63E2088}" dt="2023-11-06T06:29:26.372" v="83"/>
          <ac:spMkLst>
            <pc:docMk/>
            <pc:sldMk cId="2170063083" sldId="269"/>
            <ac:spMk id="5" creationId="{C2AFC597-B940-9C7C-F5A0-7DA4B57C6AA6}"/>
          </ac:spMkLst>
        </pc:spChg>
        <pc:picChg chg="del">
          <ac:chgData name="Mica Nicole Nellis" userId="S::mnn49@nau.edu::5f20adf3-492e-4e22-8d59-1b443793dbb5" providerId="AD" clId="Web-{B0C3A16F-9746-4412-AA2A-8598B63E2088}" dt="2023-11-06T06:22:54.829" v="14"/>
          <ac:picMkLst>
            <pc:docMk/>
            <pc:sldMk cId="2170063083" sldId="269"/>
            <ac:picMk id="7" creationId="{6EDDE515-F84E-2C4A-B6A6-0D0DA3A5DD00}"/>
          </ac:picMkLst>
        </pc:picChg>
      </pc:sldChg>
      <pc:sldChg chg="addSp delSp modSp">
        <pc:chgData name="Mica Nicole Nellis" userId="S::mnn49@nau.edu::5f20adf3-492e-4e22-8d59-1b443793dbb5" providerId="AD" clId="Web-{B0C3A16F-9746-4412-AA2A-8598B63E2088}" dt="2023-11-06T06:29:26.372" v="83"/>
        <pc:sldMkLst>
          <pc:docMk/>
          <pc:sldMk cId="2543057523" sldId="270"/>
        </pc:sldMkLst>
        <pc:spChg chg="add del mod">
          <ac:chgData name="Mica Nicole Nellis" userId="S::mnn49@nau.edu::5f20adf3-492e-4e22-8d59-1b443793dbb5" providerId="AD" clId="Web-{B0C3A16F-9746-4412-AA2A-8598B63E2088}" dt="2023-11-06T06:29:16.465" v="79"/>
          <ac:spMkLst>
            <pc:docMk/>
            <pc:sldMk cId="2543057523" sldId="270"/>
            <ac:spMk id="2" creationId="{620C2A1B-E75B-B91C-D3DB-7831ED587A2F}"/>
          </ac:spMkLst>
        </pc:spChg>
        <pc:spChg chg="add del mod">
          <ac:chgData name="Mica Nicole Nellis" userId="S::mnn49@nau.edu::5f20adf3-492e-4e22-8d59-1b443793dbb5" providerId="AD" clId="Web-{B0C3A16F-9746-4412-AA2A-8598B63E2088}" dt="2023-11-06T06:25:49.278" v="62"/>
          <ac:spMkLst>
            <pc:docMk/>
            <pc:sldMk cId="2543057523" sldId="270"/>
            <ac:spMk id="4" creationId="{7236027B-653D-F08C-1BEB-E2B24135C9AB}"/>
          </ac:spMkLst>
        </pc:spChg>
        <pc:spChg chg="add mod">
          <ac:chgData name="Mica Nicole Nellis" userId="S::mnn49@nau.edu::5f20adf3-492e-4e22-8d59-1b443793dbb5" providerId="AD" clId="Web-{B0C3A16F-9746-4412-AA2A-8598B63E2088}" dt="2023-11-06T06:29:26.372" v="83"/>
          <ac:spMkLst>
            <pc:docMk/>
            <pc:sldMk cId="2543057523" sldId="270"/>
            <ac:spMk id="5" creationId="{CCBB9AB0-6D08-6C84-7491-C92884C73408}"/>
          </ac:spMkLst>
        </pc:spChg>
        <pc:picChg chg="del">
          <ac:chgData name="Mica Nicole Nellis" userId="S::mnn49@nau.edu::5f20adf3-492e-4e22-8d59-1b443793dbb5" providerId="AD" clId="Web-{B0C3A16F-9746-4412-AA2A-8598B63E2088}" dt="2023-11-06T06:22:52.907" v="13"/>
          <ac:picMkLst>
            <pc:docMk/>
            <pc:sldMk cId="2543057523" sldId="270"/>
            <ac:picMk id="7" creationId="{6EDDE515-F84E-2C4A-B6A6-0D0DA3A5DD00}"/>
          </ac:picMkLst>
        </pc:picChg>
      </pc:sldChg>
      <pc:sldChg chg="addSp delSp modSp">
        <pc:chgData name="Mica Nicole Nellis" userId="S::mnn49@nau.edu::5f20adf3-492e-4e22-8d59-1b443793dbb5" providerId="AD" clId="Web-{B0C3A16F-9746-4412-AA2A-8598B63E2088}" dt="2023-11-06T06:29:26.372" v="83"/>
        <pc:sldMkLst>
          <pc:docMk/>
          <pc:sldMk cId="1971428757" sldId="271"/>
        </pc:sldMkLst>
        <pc:spChg chg="add del mod">
          <ac:chgData name="Mica Nicole Nellis" userId="S::mnn49@nau.edu::5f20adf3-492e-4e22-8d59-1b443793dbb5" providerId="AD" clId="Web-{B0C3A16F-9746-4412-AA2A-8598B63E2088}" dt="2023-11-06T06:29:16.465" v="79"/>
          <ac:spMkLst>
            <pc:docMk/>
            <pc:sldMk cId="1971428757" sldId="271"/>
            <ac:spMk id="2" creationId="{084496C3-51EF-0B4B-9D88-68E95D3DC7F8}"/>
          </ac:spMkLst>
        </pc:spChg>
        <pc:spChg chg="add del mod">
          <ac:chgData name="Mica Nicole Nellis" userId="S::mnn49@nau.edu::5f20adf3-492e-4e22-8d59-1b443793dbb5" providerId="AD" clId="Web-{B0C3A16F-9746-4412-AA2A-8598B63E2088}" dt="2023-11-06T06:26:38.438" v="69"/>
          <ac:spMkLst>
            <pc:docMk/>
            <pc:sldMk cId="1971428757" sldId="271"/>
            <ac:spMk id="4" creationId="{7CE36B26-A6CC-1447-6B20-DBDB9DEA8B01}"/>
          </ac:spMkLst>
        </pc:spChg>
        <pc:spChg chg="add mod">
          <ac:chgData name="Mica Nicole Nellis" userId="S::mnn49@nau.edu::5f20adf3-492e-4e22-8d59-1b443793dbb5" providerId="AD" clId="Web-{B0C3A16F-9746-4412-AA2A-8598B63E2088}" dt="2023-11-06T06:29:26.372" v="83"/>
          <ac:spMkLst>
            <pc:docMk/>
            <pc:sldMk cId="1971428757" sldId="271"/>
            <ac:spMk id="5" creationId="{4E2B1E2F-01B8-C83F-A83C-B4578701883D}"/>
          </ac:spMkLst>
        </pc:spChg>
        <pc:picChg chg="del">
          <ac:chgData name="Mica Nicole Nellis" userId="S::mnn49@nau.edu::5f20adf3-492e-4e22-8d59-1b443793dbb5" providerId="AD" clId="Web-{B0C3A16F-9746-4412-AA2A-8598B63E2088}" dt="2023-11-06T06:22:29.296" v="5"/>
          <ac:picMkLst>
            <pc:docMk/>
            <pc:sldMk cId="1971428757" sldId="271"/>
            <ac:picMk id="7" creationId="{6EDDE515-F84E-2C4A-B6A6-0D0DA3A5DD00}"/>
          </ac:picMkLst>
        </pc:picChg>
      </pc:sldChg>
      <pc:sldChg chg="addSp delSp modSp">
        <pc:chgData name="Mica Nicole Nellis" userId="S::mnn49@nau.edu::5f20adf3-492e-4e22-8d59-1b443793dbb5" providerId="AD" clId="Web-{B0C3A16F-9746-4412-AA2A-8598B63E2088}" dt="2023-11-06T06:29:26.372" v="83"/>
        <pc:sldMkLst>
          <pc:docMk/>
          <pc:sldMk cId="4137014278" sldId="272"/>
        </pc:sldMkLst>
        <pc:spChg chg="add del mod">
          <ac:chgData name="Mica Nicole Nellis" userId="S::mnn49@nau.edu::5f20adf3-492e-4e22-8d59-1b443793dbb5" providerId="AD" clId="Web-{B0C3A16F-9746-4412-AA2A-8598B63E2088}" dt="2023-11-06T06:29:16.465" v="79"/>
          <ac:spMkLst>
            <pc:docMk/>
            <pc:sldMk cId="4137014278" sldId="272"/>
            <ac:spMk id="2" creationId="{7ED5D3C0-DD95-156C-86C1-D2306F5CBA01}"/>
          </ac:spMkLst>
        </pc:spChg>
        <pc:spChg chg="add del mod">
          <ac:chgData name="Mica Nicole Nellis" userId="S::mnn49@nau.edu::5f20adf3-492e-4e22-8d59-1b443793dbb5" providerId="AD" clId="Web-{B0C3A16F-9746-4412-AA2A-8598B63E2088}" dt="2023-11-06T06:25:44.731" v="61"/>
          <ac:spMkLst>
            <pc:docMk/>
            <pc:sldMk cId="4137014278" sldId="272"/>
            <ac:spMk id="4" creationId="{917C2DB6-1007-3845-6850-5BF3ABE2FAFD}"/>
          </ac:spMkLst>
        </pc:spChg>
        <pc:spChg chg="add mod">
          <ac:chgData name="Mica Nicole Nellis" userId="S::mnn49@nau.edu::5f20adf3-492e-4e22-8d59-1b443793dbb5" providerId="AD" clId="Web-{B0C3A16F-9746-4412-AA2A-8598B63E2088}" dt="2023-11-06T06:29:26.372" v="83"/>
          <ac:spMkLst>
            <pc:docMk/>
            <pc:sldMk cId="4137014278" sldId="272"/>
            <ac:spMk id="5" creationId="{ECE4A2AE-B7BB-B0FA-6C01-D8680511E072}"/>
          </ac:spMkLst>
        </pc:spChg>
        <pc:picChg chg="del">
          <ac:chgData name="Mica Nicole Nellis" userId="S::mnn49@nau.edu::5f20adf3-492e-4e22-8d59-1b443793dbb5" providerId="AD" clId="Web-{B0C3A16F-9746-4412-AA2A-8598B63E2088}" dt="2023-11-06T06:22:57.501" v="15"/>
          <ac:picMkLst>
            <pc:docMk/>
            <pc:sldMk cId="4137014278" sldId="272"/>
            <ac:picMk id="7" creationId="{6EDDE515-F84E-2C4A-B6A6-0D0DA3A5DD00}"/>
          </ac:picMkLst>
        </pc:picChg>
      </pc:sldChg>
      <pc:sldChg chg="addSp delSp modSp">
        <pc:chgData name="Mica Nicole Nellis" userId="S::mnn49@nau.edu::5f20adf3-492e-4e22-8d59-1b443793dbb5" providerId="AD" clId="Web-{B0C3A16F-9746-4412-AA2A-8598B63E2088}" dt="2023-11-06T06:29:26.372" v="83"/>
        <pc:sldMkLst>
          <pc:docMk/>
          <pc:sldMk cId="768913200" sldId="273"/>
        </pc:sldMkLst>
        <pc:spChg chg="add del mod">
          <ac:chgData name="Mica Nicole Nellis" userId="S::mnn49@nau.edu::5f20adf3-492e-4e22-8d59-1b443793dbb5" providerId="AD" clId="Web-{B0C3A16F-9746-4412-AA2A-8598B63E2088}" dt="2023-11-06T06:29:16.465" v="79"/>
          <ac:spMkLst>
            <pc:docMk/>
            <pc:sldMk cId="768913200" sldId="273"/>
            <ac:spMk id="2" creationId="{23DF96C3-7BAC-C535-1EAE-0C551BE1915A}"/>
          </ac:spMkLst>
        </pc:spChg>
        <pc:spChg chg="add del mod">
          <ac:chgData name="Mica Nicole Nellis" userId="S::mnn49@nau.edu::5f20adf3-492e-4e22-8d59-1b443793dbb5" providerId="AD" clId="Web-{B0C3A16F-9746-4412-AA2A-8598B63E2088}" dt="2023-11-06T06:25:29.683" v="60"/>
          <ac:spMkLst>
            <pc:docMk/>
            <pc:sldMk cId="768913200" sldId="273"/>
            <ac:spMk id="4" creationId="{2E051B00-92B7-7342-8095-E24E6BD274C2}"/>
          </ac:spMkLst>
        </pc:spChg>
        <pc:spChg chg="add mod">
          <ac:chgData name="Mica Nicole Nellis" userId="S::mnn49@nau.edu::5f20adf3-492e-4e22-8d59-1b443793dbb5" providerId="AD" clId="Web-{B0C3A16F-9746-4412-AA2A-8598B63E2088}" dt="2023-11-06T06:29:26.372" v="83"/>
          <ac:spMkLst>
            <pc:docMk/>
            <pc:sldMk cId="768913200" sldId="273"/>
            <ac:spMk id="5" creationId="{78113A5E-456B-EC88-9668-EC60D07A8A65}"/>
          </ac:spMkLst>
        </pc:spChg>
        <pc:picChg chg="del">
          <ac:chgData name="Mica Nicole Nellis" userId="S::mnn49@nau.edu::5f20adf3-492e-4e22-8d59-1b443793dbb5" providerId="AD" clId="Web-{B0C3A16F-9746-4412-AA2A-8598B63E2088}" dt="2023-11-06T06:23:00.517" v="16"/>
          <ac:picMkLst>
            <pc:docMk/>
            <pc:sldMk cId="768913200" sldId="273"/>
            <ac:picMk id="7" creationId="{6EDDE515-F84E-2C4A-B6A6-0D0DA3A5DD00}"/>
          </ac:picMkLst>
        </pc:picChg>
      </pc:sldChg>
      <pc:sldChg chg="addSp delSp modSp">
        <pc:chgData name="Mica Nicole Nellis" userId="S::mnn49@nau.edu::5f20adf3-492e-4e22-8d59-1b443793dbb5" providerId="AD" clId="Web-{B0C3A16F-9746-4412-AA2A-8598B63E2088}" dt="2023-11-06T06:29:26.372" v="83"/>
        <pc:sldMkLst>
          <pc:docMk/>
          <pc:sldMk cId="542468784" sldId="274"/>
        </pc:sldMkLst>
        <pc:spChg chg="add del mod">
          <ac:chgData name="Mica Nicole Nellis" userId="S::mnn49@nau.edu::5f20adf3-492e-4e22-8d59-1b443793dbb5" providerId="AD" clId="Web-{B0C3A16F-9746-4412-AA2A-8598B63E2088}" dt="2023-11-06T06:24:26.710" v="38"/>
          <ac:spMkLst>
            <pc:docMk/>
            <pc:sldMk cId="542468784" sldId="274"/>
            <ac:spMk id="2" creationId="{9AF5ADCB-01A9-68A2-E97A-FDC9454BC5CD}"/>
          </ac:spMkLst>
        </pc:spChg>
        <pc:spChg chg="add del mod">
          <ac:chgData name="Mica Nicole Nellis" userId="S::mnn49@nau.edu::5f20adf3-492e-4e22-8d59-1b443793dbb5" providerId="AD" clId="Web-{B0C3A16F-9746-4412-AA2A-8598B63E2088}" dt="2023-11-06T06:24:16.585" v="34"/>
          <ac:spMkLst>
            <pc:docMk/>
            <pc:sldMk cId="542468784" sldId="274"/>
            <ac:spMk id="3" creationId="{1449B205-624C-EC7D-E511-45420DB987EA}"/>
          </ac:spMkLst>
        </pc:spChg>
        <pc:spChg chg="add del mod">
          <ac:chgData name="Mica Nicole Nellis" userId="S::mnn49@nau.edu::5f20adf3-492e-4e22-8d59-1b443793dbb5" providerId="AD" clId="Web-{B0C3A16F-9746-4412-AA2A-8598B63E2088}" dt="2023-11-06T06:29:16.465" v="79"/>
          <ac:spMkLst>
            <pc:docMk/>
            <pc:sldMk cId="542468784" sldId="274"/>
            <ac:spMk id="4" creationId="{43F40CDB-4931-C7ED-10D9-980496DE781C}"/>
          </ac:spMkLst>
        </pc:spChg>
        <pc:spChg chg="add mod">
          <ac:chgData name="Mica Nicole Nellis" userId="S::mnn49@nau.edu::5f20adf3-492e-4e22-8d59-1b443793dbb5" providerId="AD" clId="Web-{B0C3A16F-9746-4412-AA2A-8598B63E2088}" dt="2023-11-06T06:29:26.372" v="83"/>
          <ac:spMkLst>
            <pc:docMk/>
            <pc:sldMk cId="542468784" sldId="274"/>
            <ac:spMk id="5" creationId="{3A3B46B5-1252-F54C-F2B3-5BC40F59A7AB}"/>
          </ac:spMkLst>
        </pc:spChg>
      </pc:sldChg>
      <pc:sldChg chg="addSp delSp modSp">
        <pc:chgData name="Mica Nicole Nellis" userId="S::mnn49@nau.edu::5f20adf3-492e-4e22-8d59-1b443793dbb5" providerId="AD" clId="Web-{B0C3A16F-9746-4412-AA2A-8598B63E2088}" dt="2023-11-06T06:29:26.372" v="83"/>
        <pc:sldMkLst>
          <pc:docMk/>
          <pc:sldMk cId="44219637" sldId="275"/>
        </pc:sldMkLst>
        <pc:spChg chg="add del mod">
          <ac:chgData name="Mica Nicole Nellis" userId="S::mnn49@nau.edu::5f20adf3-492e-4e22-8d59-1b443793dbb5" providerId="AD" clId="Web-{B0C3A16F-9746-4412-AA2A-8598B63E2088}" dt="2023-11-06T06:29:16.465" v="79"/>
          <ac:spMkLst>
            <pc:docMk/>
            <pc:sldMk cId="44219637" sldId="275"/>
            <ac:spMk id="2" creationId="{DD106518-82C5-171C-E44E-A38BC1E9DD00}"/>
          </ac:spMkLst>
        </pc:spChg>
        <pc:spChg chg="add mod">
          <ac:chgData name="Mica Nicole Nellis" userId="S::mnn49@nau.edu::5f20adf3-492e-4e22-8d59-1b443793dbb5" providerId="AD" clId="Web-{B0C3A16F-9746-4412-AA2A-8598B63E2088}" dt="2023-11-06T06:29:26.372" v="83"/>
          <ac:spMkLst>
            <pc:docMk/>
            <pc:sldMk cId="44219637" sldId="275"/>
            <ac:spMk id="3" creationId="{94AAF974-2833-6FDE-A933-3498E6D5E978}"/>
          </ac:spMkLst>
        </pc:spChg>
      </pc:sldChg>
      <pc:sldChg chg="addSp delSp modSp">
        <pc:chgData name="Mica Nicole Nellis" userId="S::mnn49@nau.edu::5f20adf3-492e-4e22-8d59-1b443793dbb5" providerId="AD" clId="Web-{B0C3A16F-9746-4412-AA2A-8598B63E2088}" dt="2023-11-06T06:29:26.372" v="83"/>
        <pc:sldMkLst>
          <pc:docMk/>
          <pc:sldMk cId="1273810591" sldId="276"/>
        </pc:sldMkLst>
        <pc:spChg chg="add del mod">
          <ac:chgData name="Mica Nicole Nellis" userId="S::mnn49@nau.edu::5f20adf3-492e-4e22-8d59-1b443793dbb5" providerId="AD" clId="Web-{B0C3A16F-9746-4412-AA2A-8598B63E2088}" dt="2023-11-06T06:29:16.465" v="79"/>
          <ac:spMkLst>
            <pc:docMk/>
            <pc:sldMk cId="1273810591" sldId="276"/>
            <ac:spMk id="3" creationId="{4220A0DD-8D0D-0E43-353E-A6834F9F76E5}"/>
          </ac:spMkLst>
        </pc:spChg>
        <pc:spChg chg="add mod">
          <ac:chgData name="Mica Nicole Nellis" userId="S::mnn49@nau.edu::5f20adf3-492e-4e22-8d59-1b443793dbb5" providerId="AD" clId="Web-{B0C3A16F-9746-4412-AA2A-8598B63E2088}" dt="2023-11-06T06:29:26.372" v="83"/>
          <ac:spMkLst>
            <pc:docMk/>
            <pc:sldMk cId="1273810591" sldId="276"/>
            <ac:spMk id="4" creationId="{55A7E198-F120-06F4-987D-BFBB2952FC94}"/>
          </ac:spMkLst>
        </pc:spChg>
      </pc:sldChg>
      <pc:sldChg chg="addSp delSp modSp">
        <pc:chgData name="Mica Nicole Nellis" userId="S::mnn49@nau.edu::5f20adf3-492e-4e22-8d59-1b443793dbb5" providerId="AD" clId="Web-{B0C3A16F-9746-4412-AA2A-8598B63E2088}" dt="2023-11-06T06:29:26.372" v="83"/>
        <pc:sldMkLst>
          <pc:docMk/>
          <pc:sldMk cId="2602541734" sldId="277"/>
        </pc:sldMkLst>
        <pc:spChg chg="add del mod">
          <ac:chgData name="Mica Nicole Nellis" userId="S::mnn49@nau.edu::5f20adf3-492e-4e22-8d59-1b443793dbb5" providerId="AD" clId="Web-{B0C3A16F-9746-4412-AA2A-8598B63E2088}" dt="2023-11-06T06:29:16.465" v="79"/>
          <ac:spMkLst>
            <pc:docMk/>
            <pc:sldMk cId="2602541734" sldId="277"/>
            <ac:spMk id="3" creationId="{F2A089D0-38B8-F45B-B2C7-CCD89D740535}"/>
          </ac:spMkLst>
        </pc:spChg>
        <pc:spChg chg="add mod">
          <ac:chgData name="Mica Nicole Nellis" userId="S::mnn49@nau.edu::5f20adf3-492e-4e22-8d59-1b443793dbb5" providerId="AD" clId="Web-{B0C3A16F-9746-4412-AA2A-8598B63E2088}" dt="2023-11-06T06:29:26.372" v="83"/>
          <ac:spMkLst>
            <pc:docMk/>
            <pc:sldMk cId="2602541734" sldId="277"/>
            <ac:spMk id="4" creationId="{1B648CD0-F350-6C89-70AE-4039CD46BD01}"/>
          </ac:spMkLst>
        </pc:spChg>
      </pc:sldChg>
      <pc:sldChg chg="addSp delSp modSp">
        <pc:chgData name="Mica Nicole Nellis" userId="S::mnn49@nau.edu::5f20adf3-492e-4e22-8d59-1b443793dbb5" providerId="AD" clId="Web-{B0C3A16F-9746-4412-AA2A-8598B63E2088}" dt="2023-11-06T06:29:26.372" v="83"/>
        <pc:sldMkLst>
          <pc:docMk/>
          <pc:sldMk cId="760630792" sldId="278"/>
        </pc:sldMkLst>
        <pc:spChg chg="add del mod">
          <ac:chgData name="Mica Nicole Nellis" userId="S::mnn49@nau.edu::5f20adf3-492e-4e22-8d59-1b443793dbb5" providerId="AD" clId="Web-{B0C3A16F-9746-4412-AA2A-8598B63E2088}" dt="2023-11-06T06:29:16.465" v="79"/>
          <ac:spMkLst>
            <pc:docMk/>
            <pc:sldMk cId="760630792" sldId="278"/>
            <ac:spMk id="3" creationId="{915B4406-B1C9-F3F2-34F9-D99B2CDD4CAA}"/>
          </ac:spMkLst>
        </pc:spChg>
        <pc:spChg chg="add mod">
          <ac:chgData name="Mica Nicole Nellis" userId="S::mnn49@nau.edu::5f20adf3-492e-4e22-8d59-1b443793dbb5" providerId="AD" clId="Web-{B0C3A16F-9746-4412-AA2A-8598B63E2088}" dt="2023-11-06T06:29:26.372" v="83"/>
          <ac:spMkLst>
            <pc:docMk/>
            <pc:sldMk cId="760630792" sldId="278"/>
            <ac:spMk id="4" creationId="{8C83A5FF-2898-5FBE-1E86-80383BCCCCF0}"/>
          </ac:spMkLst>
        </pc:spChg>
      </pc:sldChg>
      <pc:sldChg chg="addSp delSp modSp">
        <pc:chgData name="Mica Nicole Nellis" userId="S::mnn49@nau.edu::5f20adf3-492e-4e22-8d59-1b443793dbb5" providerId="AD" clId="Web-{B0C3A16F-9746-4412-AA2A-8598B63E2088}" dt="2023-11-06T06:29:26.372" v="83"/>
        <pc:sldMkLst>
          <pc:docMk/>
          <pc:sldMk cId="1877800666" sldId="279"/>
        </pc:sldMkLst>
        <pc:spChg chg="add del mod">
          <ac:chgData name="Mica Nicole Nellis" userId="S::mnn49@nau.edu::5f20adf3-492e-4e22-8d59-1b443793dbb5" providerId="AD" clId="Web-{B0C3A16F-9746-4412-AA2A-8598B63E2088}" dt="2023-11-06T06:29:16.465" v="79"/>
          <ac:spMkLst>
            <pc:docMk/>
            <pc:sldMk cId="1877800666" sldId="279"/>
            <ac:spMk id="3" creationId="{6204AF9B-49A3-0699-F460-C675487DD3EF}"/>
          </ac:spMkLst>
        </pc:spChg>
        <pc:spChg chg="add mod">
          <ac:chgData name="Mica Nicole Nellis" userId="S::mnn49@nau.edu::5f20adf3-492e-4e22-8d59-1b443793dbb5" providerId="AD" clId="Web-{B0C3A16F-9746-4412-AA2A-8598B63E2088}" dt="2023-11-06T06:29:26.372" v="83"/>
          <ac:spMkLst>
            <pc:docMk/>
            <pc:sldMk cId="1877800666" sldId="279"/>
            <ac:spMk id="4" creationId="{7FC4F836-0593-208D-7F8B-03677242AECB}"/>
          </ac:spMkLst>
        </pc:spChg>
      </pc:sldChg>
      <pc:sldChg chg="addSp delSp modSp">
        <pc:chgData name="Mica Nicole Nellis" userId="S::mnn49@nau.edu::5f20adf3-492e-4e22-8d59-1b443793dbb5" providerId="AD" clId="Web-{B0C3A16F-9746-4412-AA2A-8598B63E2088}" dt="2023-11-06T06:29:26.372" v="83"/>
        <pc:sldMkLst>
          <pc:docMk/>
          <pc:sldMk cId="2275076484" sldId="280"/>
        </pc:sldMkLst>
        <pc:spChg chg="add del mod">
          <ac:chgData name="Mica Nicole Nellis" userId="S::mnn49@nau.edu::5f20adf3-492e-4e22-8d59-1b443793dbb5" providerId="AD" clId="Web-{B0C3A16F-9746-4412-AA2A-8598B63E2088}" dt="2023-11-06T06:29:16.465" v="79"/>
          <ac:spMkLst>
            <pc:docMk/>
            <pc:sldMk cId="2275076484" sldId="280"/>
            <ac:spMk id="3" creationId="{10C34817-95B4-F400-4600-E4772748C17F}"/>
          </ac:spMkLst>
        </pc:spChg>
        <pc:spChg chg="add mod">
          <ac:chgData name="Mica Nicole Nellis" userId="S::mnn49@nau.edu::5f20adf3-492e-4e22-8d59-1b443793dbb5" providerId="AD" clId="Web-{B0C3A16F-9746-4412-AA2A-8598B63E2088}" dt="2023-11-06T06:29:26.372" v="83"/>
          <ac:spMkLst>
            <pc:docMk/>
            <pc:sldMk cId="2275076484" sldId="280"/>
            <ac:spMk id="4" creationId="{33FA0B84-CC9D-B44F-C87F-5A10E1FBE6FC}"/>
          </ac:spMkLst>
        </pc:spChg>
      </pc:sldChg>
      <pc:sldChg chg="addSp delSp modSp">
        <pc:chgData name="Mica Nicole Nellis" userId="S::mnn49@nau.edu::5f20adf3-492e-4e22-8d59-1b443793dbb5" providerId="AD" clId="Web-{B0C3A16F-9746-4412-AA2A-8598B63E2088}" dt="2023-11-06T06:29:26.372" v="83"/>
        <pc:sldMkLst>
          <pc:docMk/>
          <pc:sldMk cId="100332402" sldId="281"/>
        </pc:sldMkLst>
        <pc:spChg chg="add del mod">
          <ac:chgData name="Mica Nicole Nellis" userId="S::mnn49@nau.edu::5f20adf3-492e-4e22-8d59-1b443793dbb5" providerId="AD" clId="Web-{B0C3A16F-9746-4412-AA2A-8598B63E2088}" dt="2023-11-06T06:29:16.465" v="79"/>
          <ac:spMkLst>
            <pc:docMk/>
            <pc:sldMk cId="100332402" sldId="281"/>
            <ac:spMk id="3" creationId="{41751986-F47C-57B8-5C9F-A75DD436625B}"/>
          </ac:spMkLst>
        </pc:spChg>
        <pc:spChg chg="add mod">
          <ac:chgData name="Mica Nicole Nellis" userId="S::mnn49@nau.edu::5f20adf3-492e-4e22-8d59-1b443793dbb5" providerId="AD" clId="Web-{B0C3A16F-9746-4412-AA2A-8598B63E2088}" dt="2023-11-06T06:29:26.372" v="83"/>
          <ac:spMkLst>
            <pc:docMk/>
            <pc:sldMk cId="100332402" sldId="281"/>
            <ac:spMk id="4" creationId="{E838F24F-0BCC-19D3-EE4B-826AC2F9BCE9}"/>
          </ac:spMkLst>
        </pc:spChg>
      </pc:sldChg>
      <pc:sldChg chg="addSp delSp modSp">
        <pc:chgData name="Mica Nicole Nellis" userId="S::mnn49@nau.edu::5f20adf3-492e-4e22-8d59-1b443793dbb5" providerId="AD" clId="Web-{B0C3A16F-9746-4412-AA2A-8598B63E2088}" dt="2023-11-06T06:29:26.372" v="83"/>
        <pc:sldMkLst>
          <pc:docMk/>
          <pc:sldMk cId="2908237911" sldId="282"/>
        </pc:sldMkLst>
        <pc:spChg chg="add del mod">
          <ac:chgData name="Mica Nicole Nellis" userId="S::mnn49@nau.edu::5f20adf3-492e-4e22-8d59-1b443793dbb5" providerId="AD" clId="Web-{B0C3A16F-9746-4412-AA2A-8598B63E2088}" dt="2023-11-06T06:29:16.465" v="79"/>
          <ac:spMkLst>
            <pc:docMk/>
            <pc:sldMk cId="2908237911" sldId="282"/>
            <ac:spMk id="3" creationId="{6A7D117A-45C5-7ABF-A955-3231A1AD6065}"/>
          </ac:spMkLst>
        </pc:spChg>
        <pc:spChg chg="add mod">
          <ac:chgData name="Mica Nicole Nellis" userId="S::mnn49@nau.edu::5f20adf3-492e-4e22-8d59-1b443793dbb5" providerId="AD" clId="Web-{B0C3A16F-9746-4412-AA2A-8598B63E2088}" dt="2023-11-06T06:29:26.372" v="83"/>
          <ac:spMkLst>
            <pc:docMk/>
            <pc:sldMk cId="2908237911" sldId="282"/>
            <ac:spMk id="4" creationId="{D4252E89-322F-9FB4-A546-155C5B65298E}"/>
          </ac:spMkLst>
        </pc:spChg>
      </pc:sldChg>
      <pc:sldChg chg="addSp delSp modSp">
        <pc:chgData name="Mica Nicole Nellis" userId="S::mnn49@nau.edu::5f20adf3-492e-4e22-8d59-1b443793dbb5" providerId="AD" clId="Web-{B0C3A16F-9746-4412-AA2A-8598B63E2088}" dt="2023-11-06T06:29:26.372" v="83"/>
        <pc:sldMkLst>
          <pc:docMk/>
          <pc:sldMk cId="1862273211" sldId="283"/>
        </pc:sldMkLst>
        <pc:spChg chg="add del mod">
          <ac:chgData name="Mica Nicole Nellis" userId="S::mnn49@nau.edu::5f20adf3-492e-4e22-8d59-1b443793dbb5" providerId="AD" clId="Web-{B0C3A16F-9746-4412-AA2A-8598B63E2088}" dt="2023-11-06T06:29:16.465" v="79"/>
          <ac:spMkLst>
            <pc:docMk/>
            <pc:sldMk cId="1862273211" sldId="283"/>
            <ac:spMk id="3" creationId="{D9A1C9C8-293D-97A2-4753-C4513EBAA63D}"/>
          </ac:spMkLst>
        </pc:spChg>
        <pc:spChg chg="add mod">
          <ac:chgData name="Mica Nicole Nellis" userId="S::mnn49@nau.edu::5f20adf3-492e-4e22-8d59-1b443793dbb5" providerId="AD" clId="Web-{B0C3A16F-9746-4412-AA2A-8598B63E2088}" dt="2023-11-06T06:29:26.372" v="83"/>
          <ac:spMkLst>
            <pc:docMk/>
            <pc:sldMk cId="1862273211" sldId="283"/>
            <ac:spMk id="4" creationId="{230EDC31-47C9-25A9-C38E-A08BC5B2F2DD}"/>
          </ac:spMkLst>
        </pc:spChg>
      </pc:sldChg>
      <pc:sldMasterChg chg="modSp mod modSldLayout">
        <pc:chgData name="Mica Nicole Nellis" userId="S::mnn49@nau.edu::5f20adf3-492e-4e22-8d59-1b443793dbb5" providerId="AD" clId="Web-{B0C3A16F-9746-4412-AA2A-8598B63E2088}" dt="2023-11-06T06:29:26.372" v="83"/>
        <pc:sldMasterMkLst>
          <pc:docMk/>
          <pc:sldMasterMk cId="2473018610" sldId="2147483648"/>
        </pc:sldMasterMkLst>
        <pc:spChg chg="mod">
          <ac:chgData name="Mica Nicole Nellis" userId="S::mnn49@nau.edu::5f20adf3-492e-4e22-8d59-1b443793dbb5" providerId="AD" clId="Web-{B0C3A16F-9746-4412-AA2A-8598B63E2088}" dt="2023-11-06T06:29:26.372" v="83"/>
          <ac:spMkLst>
            <pc:docMk/>
            <pc:sldMasterMk cId="2473018610" sldId="2147483648"/>
            <ac:spMk id="7" creationId="{A00E7451-0637-DC4E-B327-C6CE081DE882}"/>
          </ac:spMkLst>
        </pc:spChg>
        <pc:sldLayoutChg chg="modSp mod">
          <pc:chgData name="Mica Nicole Nellis" userId="S::mnn49@nau.edu::5f20adf3-492e-4e22-8d59-1b443793dbb5" providerId="AD" clId="Web-{B0C3A16F-9746-4412-AA2A-8598B63E2088}" dt="2023-11-06T06:29:26.372" v="83"/>
          <pc:sldLayoutMkLst>
            <pc:docMk/>
            <pc:sldMasterMk cId="2473018610" sldId="2147483648"/>
            <pc:sldLayoutMk cId="1087616381" sldId="2147483649"/>
          </pc:sldLayoutMkLst>
          <pc:spChg chg="mod">
            <ac:chgData name="Mica Nicole Nellis" userId="S::mnn49@nau.edu::5f20adf3-492e-4e22-8d59-1b443793dbb5" providerId="AD" clId="Web-{B0C3A16F-9746-4412-AA2A-8598B63E2088}" dt="2023-11-06T06:29:26.372" v="83"/>
            <ac:spMkLst>
              <pc:docMk/>
              <pc:sldMasterMk cId="2473018610" sldId="2147483648"/>
              <pc:sldLayoutMk cId="1087616381" sldId="2147483649"/>
              <ac:spMk id="7" creationId="{ACB5FADA-AAD4-5C49-91B0-2C5F5158E433}"/>
            </ac:spMkLst>
          </pc:spChg>
        </pc:sldLayoutChg>
        <pc:sldLayoutChg chg="modSp mod">
          <pc:chgData name="Mica Nicole Nellis" userId="S::mnn49@nau.edu::5f20adf3-492e-4e22-8d59-1b443793dbb5" providerId="AD" clId="Web-{B0C3A16F-9746-4412-AA2A-8598B63E2088}" dt="2023-11-06T06:29:26.372" v="83"/>
          <pc:sldLayoutMkLst>
            <pc:docMk/>
            <pc:sldMasterMk cId="2473018610" sldId="2147483648"/>
            <pc:sldLayoutMk cId="30031220" sldId="2147483650"/>
          </pc:sldLayoutMkLst>
          <pc:spChg chg="mod">
            <ac:chgData name="Mica Nicole Nellis" userId="S::mnn49@nau.edu::5f20adf3-492e-4e22-8d59-1b443793dbb5" providerId="AD" clId="Web-{B0C3A16F-9746-4412-AA2A-8598B63E2088}" dt="2023-11-06T06:29:26.372" v="83"/>
            <ac:spMkLst>
              <pc:docMk/>
              <pc:sldMasterMk cId="2473018610" sldId="2147483648"/>
              <pc:sldLayoutMk cId="30031220" sldId="2147483650"/>
              <ac:spMk id="7" creationId="{60BF37AD-D891-A240-93F2-E2D6517D64D9}"/>
            </ac:spMkLst>
          </pc:spChg>
        </pc:sldLayoutChg>
        <pc:sldLayoutChg chg="modSp mod">
          <pc:chgData name="Mica Nicole Nellis" userId="S::mnn49@nau.edu::5f20adf3-492e-4e22-8d59-1b443793dbb5" providerId="AD" clId="Web-{B0C3A16F-9746-4412-AA2A-8598B63E2088}" dt="2023-11-06T06:29:26.372" v="83"/>
          <pc:sldLayoutMkLst>
            <pc:docMk/>
            <pc:sldMasterMk cId="2473018610" sldId="2147483648"/>
            <pc:sldLayoutMk cId="2886452575" sldId="2147483651"/>
          </pc:sldLayoutMkLst>
          <pc:spChg chg="mod">
            <ac:chgData name="Mica Nicole Nellis" userId="S::mnn49@nau.edu::5f20adf3-492e-4e22-8d59-1b443793dbb5" providerId="AD" clId="Web-{B0C3A16F-9746-4412-AA2A-8598B63E2088}" dt="2023-11-06T06:29:26.372" v="83"/>
            <ac:spMkLst>
              <pc:docMk/>
              <pc:sldMasterMk cId="2473018610" sldId="2147483648"/>
              <pc:sldLayoutMk cId="2886452575" sldId="2147483651"/>
              <ac:spMk id="7" creationId="{48358998-9426-8540-BFC5-4FFF5FA700C1}"/>
            </ac:spMkLst>
          </pc:spChg>
        </pc:sldLayoutChg>
        <pc:sldLayoutChg chg="modSp mod">
          <pc:chgData name="Mica Nicole Nellis" userId="S::mnn49@nau.edu::5f20adf3-492e-4e22-8d59-1b443793dbb5" providerId="AD" clId="Web-{B0C3A16F-9746-4412-AA2A-8598B63E2088}" dt="2023-11-06T06:29:26.372" v="83"/>
          <pc:sldLayoutMkLst>
            <pc:docMk/>
            <pc:sldMasterMk cId="2473018610" sldId="2147483648"/>
            <pc:sldLayoutMk cId="3245869052" sldId="2147483652"/>
          </pc:sldLayoutMkLst>
          <pc:spChg chg="mod">
            <ac:chgData name="Mica Nicole Nellis" userId="S::mnn49@nau.edu::5f20adf3-492e-4e22-8d59-1b443793dbb5" providerId="AD" clId="Web-{B0C3A16F-9746-4412-AA2A-8598B63E2088}" dt="2023-11-06T06:29:26.372" v="83"/>
            <ac:spMkLst>
              <pc:docMk/>
              <pc:sldMasterMk cId="2473018610" sldId="2147483648"/>
              <pc:sldLayoutMk cId="3245869052" sldId="2147483652"/>
              <ac:spMk id="9" creationId="{2C5490F3-BEE5-EC4A-B3DE-0582C8D69DBB}"/>
            </ac:spMkLst>
          </pc:spChg>
        </pc:sldLayoutChg>
        <pc:sldLayoutChg chg="modSp mod">
          <pc:chgData name="Mica Nicole Nellis" userId="S::mnn49@nau.edu::5f20adf3-492e-4e22-8d59-1b443793dbb5" providerId="AD" clId="Web-{B0C3A16F-9746-4412-AA2A-8598B63E2088}" dt="2023-11-06T06:29:26.372" v="83"/>
          <pc:sldLayoutMkLst>
            <pc:docMk/>
            <pc:sldMasterMk cId="2473018610" sldId="2147483648"/>
            <pc:sldLayoutMk cId="1839346030" sldId="2147483653"/>
          </pc:sldLayoutMkLst>
          <pc:spChg chg="mod">
            <ac:chgData name="Mica Nicole Nellis" userId="S::mnn49@nau.edu::5f20adf3-492e-4e22-8d59-1b443793dbb5" providerId="AD" clId="Web-{B0C3A16F-9746-4412-AA2A-8598B63E2088}" dt="2023-11-06T06:29:26.372" v="83"/>
            <ac:spMkLst>
              <pc:docMk/>
              <pc:sldMasterMk cId="2473018610" sldId="2147483648"/>
              <pc:sldLayoutMk cId="1839346030" sldId="2147483653"/>
              <ac:spMk id="8" creationId="{6A24538C-C53D-3C44-ACE8-EB8F23F10F2D}"/>
            </ac:spMkLst>
          </pc:spChg>
        </pc:sldLayoutChg>
        <pc:sldLayoutChg chg="modSp mod">
          <pc:chgData name="Mica Nicole Nellis" userId="S::mnn49@nau.edu::5f20adf3-492e-4e22-8d59-1b443793dbb5" providerId="AD" clId="Web-{B0C3A16F-9746-4412-AA2A-8598B63E2088}" dt="2023-11-06T06:29:26.372" v="83"/>
          <pc:sldLayoutMkLst>
            <pc:docMk/>
            <pc:sldMasterMk cId="2473018610" sldId="2147483648"/>
            <pc:sldLayoutMk cId="2869639526" sldId="2147483654"/>
          </pc:sldLayoutMkLst>
          <pc:spChg chg="mod">
            <ac:chgData name="Mica Nicole Nellis" userId="S::mnn49@nau.edu::5f20adf3-492e-4e22-8d59-1b443793dbb5" providerId="AD" clId="Web-{B0C3A16F-9746-4412-AA2A-8598B63E2088}" dt="2023-11-06T06:29:26.372" v="83"/>
            <ac:spMkLst>
              <pc:docMk/>
              <pc:sldMasterMk cId="2473018610" sldId="2147483648"/>
              <pc:sldLayoutMk cId="2869639526" sldId="2147483654"/>
              <ac:spMk id="4" creationId="{B171E501-F6A5-5741-B0D3-378FE421D370}"/>
            </ac:spMkLst>
          </pc:spChg>
        </pc:sldLayoutChg>
        <pc:sldLayoutChg chg="modSp mod">
          <pc:chgData name="Mica Nicole Nellis" userId="S::mnn49@nau.edu::5f20adf3-492e-4e22-8d59-1b443793dbb5" providerId="AD" clId="Web-{B0C3A16F-9746-4412-AA2A-8598B63E2088}" dt="2023-11-06T06:29:26.372" v="83"/>
          <pc:sldLayoutMkLst>
            <pc:docMk/>
            <pc:sldMasterMk cId="2473018610" sldId="2147483648"/>
            <pc:sldLayoutMk cId="78104746" sldId="2147483655"/>
          </pc:sldLayoutMkLst>
          <pc:spChg chg="mod">
            <ac:chgData name="Mica Nicole Nellis" userId="S::mnn49@nau.edu::5f20adf3-492e-4e22-8d59-1b443793dbb5" providerId="AD" clId="Web-{B0C3A16F-9746-4412-AA2A-8598B63E2088}" dt="2023-11-06T06:29:26.372" v="83"/>
            <ac:spMkLst>
              <pc:docMk/>
              <pc:sldMasterMk cId="2473018610" sldId="2147483648"/>
              <pc:sldLayoutMk cId="78104746" sldId="2147483655"/>
              <ac:spMk id="3" creationId="{3F5C509C-B954-4F46-B69A-7D2F71D38FA2}"/>
            </ac:spMkLst>
          </pc:spChg>
        </pc:sldLayoutChg>
        <pc:sldLayoutChg chg="modSp mod">
          <pc:chgData name="Mica Nicole Nellis" userId="S::mnn49@nau.edu::5f20adf3-492e-4e22-8d59-1b443793dbb5" providerId="AD" clId="Web-{B0C3A16F-9746-4412-AA2A-8598B63E2088}" dt="2023-11-06T06:29:26.372" v="83"/>
          <pc:sldLayoutMkLst>
            <pc:docMk/>
            <pc:sldMasterMk cId="2473018610" sldId="2147483648"/>
            <pc:sldLayoutMk cId="4139272809" sldId="2147483656"/>
          </pc:sldLayoutMkLst>
          <pc:spChg chg="mod">
            <ac:chgData name="Mica Nicole Nellis" userId="S::mnn49@nau.edu::5f20adf3-492e-4e22-8d59-1b443793dbb5" providerId="AD" clId="Web-{B0C3A16F-9746-4412-AA2A-8598B63E2088}" dt="2023-11-06T06:29:26.372" v="83"/>
            <ac:spMkLst>
              <pc:docMk/>
              <pc:sldMasterMk cId="2473018610" sldId="2147483648"/>
              <pc:sldLayoutMk cId="4139272809" sldId="2147483656"/>
              <ac:spMk id="6" creationId="{01BB109F-BC21-244C-9675-7BAFC18FB9C5}"/>
            </ac:spMkLst>
          </pc:spChg>
        </pc:sldLayoutChg>
        <pc:sldLayoutChg chg="modSp mod">
          <pc:chgData name="Mica Nicole Nellis" userId="S::mnn49@nau.edu::5f20adf3-492e-4e22-8d59-1b443793dbb5" providerId="AD" clId="Web-{B0C3A16F-9746-4412-AA2A-8598B63E2088}" dt="2023-11-06T06:29:26.372" v="83"/>
          <pc:sldLayoutMkLst>
            <pc:docMk/>
            <pc:sldMasterMk cId="2473018610" sldId="2147483648"/>
            <pc:sldLayoutMk cId="3532923223" sldId="2147483657"/>
          </pc:sldLayoutMkLst>
          <pc:spChg chg="mod">
            <ac:chgData name="Mica Nicole Nellis" userId="S::mnn49@nau.edu::5f20adf3-492e-4e22-8d59-1b443793dbb5" providerId="AD" clId="Web-{B0C3A16F-9746-4412-AA2A-8598B63E2088}" dt="2023-11-06T06:29:26.372" v="83"/>
            <ac:spMkLst>
              <pc:docMk/>
              <pc:sldMasterMk cId="2473018610" sldId="2147483648"/>
              <pc:sldLayoutMk cId="3532923223" sldId="2147483657"/>
              <ac:spMk id="6" creationId="{A36B58B1-CBBA-364E-AD14-F853CC0B675A}"/>
            </ac:spMkLst>
          </pc:spChg>
        </pc:sldLayoutChg>
        <pc:sldLayoutChg chg="modSp mod">
          <pc:chgData name="Mica Nicole Nellis" userId="S::mnn49@nau.edu::5f20adf3-492e-4e22-8d59-1b443793dbb5" providerId="AD" clId="Web-{B0C3A16F-9746-4412-AA2A-8598B63E2088}" dt="2023-11-06T06:29:26.372" v="83"/>
          <pc:sldLayoutMkLst>
            <pc:docMk/>
            <pc:sldMasterMk cId="2473018610" sldId="2147483648"/>
            <pc:sldLayoutMk cId="4185184653" sldId="2147483658"/>
          </pc:sldLayoutMkLst>
          <pc:spChg chg="mod">
            <ac:chgData name="Mica Nicole Nellis" userId="S::mnn49@nau.edu::5f20adf3-492e-4e22-8d59-1b443793dbb5" providerId="AD" clId="Web-{B0C3A16F-9746-4412-AA2A-8598B63E2088}" dt="2023-11-06T06:29:26.372" v="83"/>
            <ac:spMkLst>
              <pc:docMk/>
              <pc:sldMasterMk cId="2473018610" sldId="2147483648"/>
              <pc:sldLayoutMk cId="4185184653" sldId="2147483658"/>
              <ac:spMk id="5" creationId="{63158728-DEBE-6C47-B15C-FB4EB09D5A28}"/>
            </ac:spMkLst>
          </pc:spChg>
        </pc:sldLayoutChg>
        <pc:sldLayoutChg chg="modSp mod">
          <pc:chgData name="Mica Nicole Nellis" userId="S::mnn49@nau.edu::5f20adf3-492e-4e22-8d59-1b443793dbb5" providerId="AD" clId="Web-{B0C3A16F-9746-4412-AA2A-8598B63E2088}" dt="2023-11-06T06:29:26.372" v="83"/>
          <pc:sldLayoutMkLst>
            <pc:docMk/>
            <pc:sldMasterMk cId="2473018610" sldId="2147483648"/>
            <pc:sldLayoutMk cId="3547675261" sldId="2147483659"/>
          </pc:sldLayoutMkLst>
          <pc:spChg chg="mod">
            <ac:chgData name="Mica Nicole Nellis" userId="S::mnn49@nau.edu::5f20adf3-492e-4e22-8d59-1b443793dbb5" providerId="AD" clId="Web-{B0C3A16F-9746-4412-AA2A-8598B63E2088}" dt="2023-11-06T06:29:26.372" v="83"/>
            <ac:spMkLst>
              <pc:docMk/>
              <pc:sldMasterMk cId="2473018610" sldId="2147483648"/>
              <pc:sldLayoutMk cId="3547675261" sldId="2147483659"/>
              <ac:spMk id="5" creationId="{9FAC57EB-B0DE-8E4D-9AB7-ADF96FEFC5CC}"/>
            </ac:spMkLst>
          </pc:spChg>
        </pc:sldLayoutChg>
      </pc:sldMasterChg>
    </pc:docChg>
  </pc:docChgLst>
  <pc:docChgLst>
    <pc:chgData name="Russel Thomas Stringham" userId="S::rts97@nau.edu::08e9cd47-1db5-4ee4-ae24-d30a6709bd9e" providerId="AD" clId="Web-{69B79340-4187-41C3-8694-5398069D2CD6}"/>
    <pc:docChg chg="modSld">
      <pc:chgData name="Russel Thomas Stringham" userId="S::rts97@nau.edu::08e9cd47-1db5-4ee4-ae24-d30a6709bd9e" providerId="AD" clId="Web-{69B79340-4187-41C3-8694-5398069D2CD6}" dt="2023-11-07T21:41:15.350" v="1" actId="1076"/>
      <pc:docMkLst>
        <pc:docMk/>
      </pc:docMkLst>
      <pc:sldChg chg="addSp modSp">
        <pc:chgData name="Russel Thomas Stringham" userId="S::rts97@nau.edu::08e9cd47-1db5-4ee4-ae24-d30a6709bd9e" providerId="AD" clId="Web-{69B79340-4187-41C3-8694-5398069D2CD6}" dt="2023-11-07T21:41:15.350" v="1" actId="1076"/>
        <pc:sldMkLst>
          <pc:docMk/>
          <pc:sldMk cId="4045464341" sldId="292"/>
        </pc:sldMkLst>
        <pc:picChg chg="add mod">
          <ac:chgData name="Russel Thomas Stringham" userId="S::rts97@nau.edu::08e9cd47-1db5-4ee4-ae24-d30a6709bd9e" providerId="AD" clId="Web-{69B79340-4187-41C3-8694-5398069D2CD6}" dt="2023-11-07T21:41:15.350" v="1" actId="1076"/>
          <ac:picMkLst>
            <pc:docMk/>
            <pc:sldMk cId="4045464341" sldId="292"/>
            <ac:picMk id="2" creationId="{5E0E50A0-B102-059F-1F02-898CB181A8B6}"/>
          </ac:picMkLst>
        </pc:picChg>
      </pc:sldChg>
    </pc:docChg>
  </pc:docChgLst>
  <pc:docChgLst>
    <pc:chgData name="Daniel Cope Cooke" userId="S::dcc296@nau.edu::9a333e86-006b-42ba-b984-6e928377cd6c" providerId="AD" clId="Web-{22D0B8D1-2362-4C3A-B080-3968DE555C2B}"/>
    <pc:docChg chg="modSld sldOrd">
      <pc:chgData name="Daniel Cope Cooke" userId="S::dcc296@nau.edu::9a333e86-006b-42ba-b984-6e928377cd6c" providerId="AD" clId="Web-{22D0B8D1-2362-4C3A-B080-3968DE555C2B}" dt="2023-11-05T00:47:21.232" v="65" actId="20577"/>
      <pc:docMkLst>
        <pc:docMk/>
      </pc:docMkLst>
      <pc:sldChg chg="modSp ord">
        <pc:chgData name="Daniel Cope Cooke" userId="S::dcc296@nau.edu::9a333e86-006b-42ba-b984-6e928377cd6c" providerId="AD" clId="Web-{22D0B8D1-2362-4C3A-B080-3968DE555C2B}" dt="2023-11-05T00:47:21.232" v="65" actId="20577"/>
        <pc:sldMkLst>
          <pc:docMk/>
          <pc:sldMk cId="8641679" sldId="262"/>
        </pc:sldMkLst>
        <pc:spChg chg="mod">
          <ac:chgData name="Daniel Cope Cooke" userId="S::dcc296@nau.edu::9a333e86-006b-42ba-b984-6e928377cd6c" providerId="AD" clId="Web-{22D0B8D1-2362-4C3A-B080-3968DE555C2B}" dt="2023-11-05T00:47:21.232" v="65" actId="20577"/>
          <ac:spMkLst>
            <pc:docMk/>
            <pc:sldMk cId="8641679" sldId="262"/>
            <ac:spMk id="10" creationId="{DA8769DE-0A73-6C40-B7C3-4B165FB9DC6E}"/>
          </ac:spMkLst>
        </pc:spChg>
      </pc:sldChg>
    </pc:docChg>
  </pc:docChgLst>
  <pc:docChgLst>
    <pc:chgData name="Russel Thomas Stringham" userId="S::rts97@nau.edu::08e9cd47-1db5-4ee4-ae24-d30a6709bd9e" providerId="AD" clId="Web-{064990A4-66B1-4AD7-86C9-19203FA1D172}"/>
    <pc:docChg chg="addSld modSld">
      <pc:chgData name="Russel Thomas Stringham" userId="S::rts97@nau.edu::08e9cd47-1db5-4ee4-ae24-d30a6709bd9e" providerId="AD" clId="Web-{064990A4-66B1-4AD7-86C9-19203FA1D172}" dt="2023-11-07T21:40:43.531" v="8" actId="20577"/>
      <pc:docMkLst>
        <pc:docMk/>
      </pc:docMkLst>
      <pc:sldChg chg="delSp modSp add replId">
        <pc:chgData name="Russel Thomas Stringham" userId="S::rts97@nau.edu::08e9cd47-1db5-4ee4-ae24-d30a6709bd9e" providerId="AD" clId="Web-{064990A4-66B1-4AD7-86C9-19203FA1D172}" dt="2023-11-07T21:40:43.531" v="8" actId="20577"/>
        <pc:sldMkLst>
          <pc:docMk/>
          <pc:sldMk cId="4045464341" sldId="292"/>
        </pc:sldMkLst>
        <pc:spChg chg="mod">
          <ac:chgData name="Russel Thomas Stringham" userId="S::rts97@nau.edu::08e9cd47-1db5-4ee4-ae24-d30a6709bd9e" providerId="AD" clId="Web-{064990A4-66B1-4AD7-86C9-19203FA1D172}" dt="2023-11-07T21:40:43.531" v="8" actId="20577"/>
          <ac:spMkLst>
            <pc:docMk/>
            <pc:sldMk cId="4045464341" sldId="292"/>
            <ac:spMk id="9" creationId="{90ECCC10-0780-C949-B752-A996B3C1B729}"/>
          </ac:spMkLst>
        </pc:spChg>
        <pc:spChg chg="del">
          <ac:chgData name="Russel Thomas Stringham" userId="S::rts97@nau.edu::08e9cd47-1db5-4ee4-ae24-d30a6709bd9e" providerId="AD" clId="Web-{064990A4-66B1-4AD7-86C9-19203FA1D172}" dt="2023-11-07T21:40:38.719" v="1"/>
          <ac:spMkLst>
            <pc:docMk/>
            <pc:sldMk cId="4045464341" sldId="292"/>
            <ac:spMk id="10" creationId="{DA8769DE-0A73-6C40-B7C3-4B165FB9DC6E}"/>
          </ac:spMkLst>
        </pc:spChg>
      </pc:sldChg>
    </pc:docChg>
  </pc:docChgLst>
  <pc:docChgLst>
    <pc:chgData name="Isaiah Christopher Padilla" userId="S::icp25@nau.edu::5e0c1b5f-912a-4a53-94f8-57ac8bb5df01" providerId="AD" clId="Web-{F91B2329-F7DC-4200-B21B-AA64F2E87097}"/>
    <pc:docChg chg="delSld modSld">
      <pc:chgData name="Isaiah Christopher Padilla" userId="S::icp25@nau.edu::5e0c1b5f-912a-4a53-94f8-57ac8bb5df01" providerId="AD" clId="Web-{F91B2329-F7DC-4200-B21B-AA64F2E87097}" dt="2023-11-14T19:19:52.081" v="6" actId="20577"/>
      <pc:docMkLst>
        <pc:docMk/>
      </pc:docMkLst>
      <pc:sldChg chg="modSp">
        <pc:chgData name="Isaiah Christopher Padilla" userId="S::icp25@nau.edu::5e0c1b5f-912a-4a53-94f8-57ac8bb5df01" providerId="AD" clId="Web-{F91B2329-F7DC-4200-B21B-AA64F2E87097}" dt="2023-11-14T19:19:36.222" v="1" actId="20577"/>
        <pc:sldMkLst>
          <pc:docMk/>
          <pc:sldMk cId="1553970813" sldId="257"/>
        </pc:sldMkLst>
        <pc:spChg chg="mod">
          <ac:chgData name="Isaiah Christopher Padilla" userId="S::icp25@nau.edu::5e0c1b5f-912a-4a53-94f8-57ac8bb5df01" providerId="AD" clId="Web-{F91B2329-F7DC-4200-B21B-AA64F2E87097}" dt="2023-11-14T19:19:36.222" v="1" actId="20577"/>
          <ac:spMkLst>
            <pc:docMk/>
            <pc:sldMk cId="1553970813" sldId="257"/>
            <ac:spMk id="5" creationId="{2CDE1485-D50C-066D-941D-FEA030BC5E32}"/>
          </ac:spMkLst>
        </pc:spChg>
      </pc:sldChg>
      <pc:sldChg chg="modSp">
        <pc:chgData name="Isaiah Christopher Padilla" userId="S::icp25@nau.edu::5e0c1b5f-912a-4a53-94f8-57ac8bb5df01" providerId="AD" clId="Web-{F91B2329-F7DC-4200-B21B-AA64F2E87097}" dt="2023-11-14T19:19:44.737" v="3" actId="20577"/>
        <pc:sldMkLst>
          <pc:docMk/>
          <pc:sldMk cId="1494732886" sldId="264"/>
        </pc:sldMkLst>
        <pc:spChg chg="mod">
          <ac:chgData name="Isaiah Christopher Padilla" userId="S::icp25@nau.edu::5e0c1b5f-912a-4a53-94f8-57ac8bb5df01" providerId="AD" clId="Web-{F91B2329-F7DC-4200-B21B-AA64F2E87097}" dt="2023-11-14T19:19:44.737" v="3" actId="20577"/>
          <ac:spMkLst>
            <pc:docMk/>
            <pc:sldMk cId="1494732886" sldId="264"/>
            <ac:spMk id="5" creationId="{5F07EB09-394F-EF3F-7B65-CD7F6640AFAB}"/>
          </ac:spMkLst>
        </pc:spChg>
      </pc:sldChg>
      <pc:sldChg chg="modSp">
        <pc:chgData name="Isaiah Christopher Padilla" userId="S::icp25@nau.edu::5e0c1b5f-912a-4a53-94f8-57ac8bb5df01" providerId="AD" clId="Web-{F91B2329-F7DC-4200-B21B-AA64F2E87097}" dt="2023-11-14T19:19:41.815" v="2" actId="20577"/>
        <pc:sldMkLst>
          <pc:docMk/>
          <pc:sldMk cId="4045464341" sldId="292"/>
        </pc:sldMkLst>
        <pc:spChg chg="mod">
          <ac:chgData name="Isaiah Christopher Padilla" userId="S::icp25@nau.edu::5e0c1b5f-912a-4a53-94f8-57ac8bb5df01" providerId="AD" clId="Web-{F91B2329-F7DC-4200-B21B-AA64F2E87097}" dt="2023-11-14T19:19:41.815" v="2" actId="20577"/>
          <ac:spMkLst>
            <pc:docMk/>
            <pc:sldMk cId="4045464341" sldId="292"/>
            <ac:spMk id="5" creationId="{1B5A994C-E040-3658-DA42-0D7E8E38F1E2}"/>
          </ac:spMkLst>
        </pc:spChg>
      </pc:sldChg>
      <pc:sldChg chg="del">
        <pc:chgData name="Isaiah Christopher Padilla" userId="S::icp25@nau.edu::5e0c1b5f-912a-4a53-94f8-57ac8bb5df01" providerId="AD" clId="Web-{F91B2329-F7DC-4200-B21B-AA64F2E87097}" dt="2023-11-14T19:19:07.815" v="0"/>
        <pc:sldMkLst>
          <pc:docMk/>
          <pc:sldMk cId="2103052755" sldId="293"/>
        </pc:sldMkLst>
      </pc:sldChg>
      <pc:sldChg chg="modSp">
        <pc:chgData name="Isaiah Christopher Padilla" userId="S::icp25@nau.edu::5e0c1b5f-912a-4a53-94f8-57ac8bb5df01" providerId="AD" clId="Web-{F91B2329-F7DC-4200-B21B-AA64F2E87097}" dt="2023-11-14T19:19:48.644" v="4" actId="20577"/>
        <pc:sldMkLst>
          <pc:docMk/>
          <pc:sldMk cId="1074692919" sldId="294"/>
        </pc:sldMkLst>
        <pc:spChg chg="mod">
          <ac:chgData name="Isaiah Christopher Padilla" userId="S::icp25@nau.edu::5e0c1b5f-912a-4a53-94f8-57ac8bb5df01" providerId="AD" clId="Web-{F91B2329-F7DC-4200-B21B-AA64F2E87097}" dt="2023-11-14T19:19:48.644" v="4" actId="20577"/>
          <ac:spMkLst>
            <pc:docMk/>
            <pc:sldMk cId="1074692919" sldId="294"/>
            <ac:spMk id="4" creationId="{4F5CF6D0-594D-91FD-290A-73FE1895D7C0}"/>
          </ac:spMkLst>
        </pc:spChg>
      </pc:sldChg>
      <pc:sldChg chg="modSp">
        <pc:chgData name="Isaiah Christopher Padilla" userId="S::icp25@nau.edu::5e0c1b5f-912a-4a53-94f8-57ac8bb5df01" providerId="AD" clId="Web-{F91B2329-F7DC-4200-B21B-AA64F2E87097}" dt="2023-11-14T19:19:52.081" v="6" actId="20577"/>
        <pc:sldMkLst>
          <pc:docMk/>
          <pc:sldMk cId="2098296952" sldId="295"/>
        </pc:sldMkLst>
        <pc:spChg chg="mod">
          <ac:chgData name="Isaiah Christopher Padilla" userId="S::icp25@nau.edu::5e0c1b5f-912a-4a53-94f8-57ac8bb5df01" providerId="AD" clId="Web-{F91B2329-F7DC-4200-B21B-AA64F2E87097}" dt="2023-11-14T19:19:52.081" v="6" actId="20577"/>
          <ac:spMkLst>
            <pc:docMk/>
            <pc:sldMk cId="2098296952" sldId="295"/>
            <ac:spMk id="4" creationId="{3CE5AB87-B504-283D-5501-F6E582919D83}"/>
          </ac:spMkLst>
        </pc:spChg>
      </pc:sldChg>
    </pc:docChg>
  </pc:docChgLst>
  <pc:docChgLst>
    <pc:chgData name="Russel Thomas Stringham" userId="S::rts97@nau.edu::08e9cd47-1db5-4ee4-ae24-d30a6709bd9e" providerId="AD" clId="Web-{EAD56BAB-5919-4880-BDA6-6193FFDC331C}"/>
    <pc:docChg chg="modSld">
      <pc:chgData name="Russel Thomas Stringham" userId="S::rts97@nau.edu::08e9cd47-1db5-4ee4-ae24-d30a6709bd9e" providerId="AD" clId="Web-{EAD56BAB-5919-4880-BDA6-6193FFDC331C}" dt="2023-11-08T01:20:49.169" v="8" actId="20577"/>
      <pc:docMkLst>
        <pc:docMk/>
      </pc:docMkLst>
      <pc:sldChg chg="modSp">
        <pc:chgData name="Russel Thomas Stringham" userId="S::rts97@nau.edu::08e9cd47-1db5-4ee4-ae24-d30a6709bd9e" providerId="AD" clId="Web-{EAD56BAB-5919-4880-BDA6-6193FFDC331C}" dt="2023-11-08T01:20:49.169" v="8" actId="20577"/>
        <pc:sldMkLst>
          <pc:docMk/>
          <pc:sldMk cId="2170063083" sldId="269"/>
        </pc:sldMkLst>
        <pc:spChg chg="mod">
          <ac:chgData name="Russel Thomas Stringham" userId="S::rts97@nau.edu::08e9cd47-1db5-4ee4-ae24-d30a6709bd9e" providerId="AD" clId="Web-{EAD56BAB-5919-4880-BDA6-6193FFDC331C}" dt="2023-11-08T01:20:49.169" v="8" actId="20577"/>
          <ac:spMkLst>
            <pc:docMk/>
            <pc:sldMk cId="2170063083" sldId="269"/>
            <ac:spMk id="15" creationId="{2B21D757-D0F6-898E-F887-CB1F6FE98B1B}"/>
          </ac:spMkLst>
        </pc:spChg>
      </pc:sldChg>
      <pc:sldChg chg="modSp">
        <pc:chgData name="Russel Thomas Stringham" userId="S::rts97@nau.edu::08e9cd47-1db5-4ee4-ae24-d30a6709bd9e" providerId="AD" clId="Web-{EAD56BAB-5919-4880-BDA6-6193FFDC331C}" dt="2023-11-08T00:55:31.693" v="7" actId="20577"/>
        <pc:sldMkLst>
          <pc:docMk/>
          <pc:sldMk cId="4045464341" sldId="292"/>
        </pc:sldMkLst>
        <pc:spChg chg="mod">
          <ac:chgData name="Russel Thomas Stringham" userId="S::rts97@nau.edu::08e9cd47-1db5-4ee4-ae24-d30a6709bd9e" providerId="AD" clId="Web-{EAD56BAB-5919-4880-BDA6-6193FFDC331C}" dt="2023-11-08T00:55:31.693" v="7" actId="20577"/>
          <ac:spMkLst>
            <pc:docMk/>
            <pc:sldMk cId="4045464341" sldId="292"/>
            <ac:spMk id="6" creationId="{4B8D5DDF-80C1-0801-4847-83913DE54239}"/>
          </ac:spMkLst>
        </pc:spChg>
      </pc:sldChg>
    </pc:docChg>
  </pc:docChgLst>
  <pc:docChgLst>
    <pc:chgData name="Daniel Cope Cooke" userId="9a333e86-006b-42ba-b984-6e928377cd6c" providerId="ADAL" clId="{DBE747F3-5C3E-410D-BB3B-DFD2B3839598}"/>
    <pc:docChg chg="custSel addSld modSld">
      <pc:chgData name="Daniel Cope Cooke" userId="9a333e86-006b-42ba-b984-6e928377cd6c" providerId="ADAL" clId="{DBE747F3-5C3E-410D-BB3B-DFD2B3839598}" dt="2023-11-07T23:32:59.169" v="704" actId="20577"/>
      <pc:docMkLst>
        <pc:docMk/>
      </pc:docMkLst>
      <pc:sldChg chg="addSp modSp mod">
        <pc:chgData name="Daniel Cope Cooke" userId="9a333e86-006b-42ba-b984-6e928377cd6c" providerId="ADAL" clId="{DBE747F3-5C3E-410D-BB3B-DFD2B3839598}" dt="2023-11-07T21:04:25.739" v="3" actId="1076"/>
        <pc:sldMkLst>
          <pc:docMk/>
          <pc:sldMk cId="1194270843" sldId="265"/>
        </pc:sldMkLst>
        <pc:spChg chg="mod">
          <ac:chgData name="Daniel Cope Cooke" userId="9a333e86-006b-42ba-b984-6e928377cd6c" providerId="ADAL" clId="{DBE747F3-5C3E-410D-BB3B-DFD2B3839598}" dt="2023-11-07T21:03:10.751" v="0" actId="20577"/>
          <ac:spMkLst>
            <pc:docMk/>
            <pc:sldMk cId="1194270843" sldId="265"/>
            <ac:spMk id="10" creationId="{DA8769DE-0A73-6C40-B7C3-4B165FB9DC6E}"/>
          </ac:spMkLst>
        </pc:spChg>
        <pc:picChg chg="add mod">
          <ac:chgData name="Daniel Cope Cooke" userId="9a333e86-006b-42ba-b984-6e928377cd6c" providerId="ADAL" clId="{DBE747F3-5C3E-410D-BB3B-DFD2B3839598}" dt="2023-11-07T21:04:25.739" v="3" actId="1076"/>
          <ac:picMkLst>
            <pc:docMk/>
            <pc:sldMk cId="1194270843" sldId="265"/>
            <ac:picMk id="3" creationId="{6AC2ECBA-497D-96B7-0A40-F0F9BEABF89B}"/>
          </ac:picMkLst>
        </pc:picChg>
      </pc:sldChg>
      <pc:sldChg chg="modSp mod">
        <pc:chgData name="Daniel Cope Cooke" userId="9a333e86-006b-42ba-b984-6e928377cd6c" providerId="ADAL" clId="{DBE747F3-5C3E-410D-BB3B-DFD2B3839598}" dt="2023-11-07T23:32:59.169" v="704" actId="20577"/>
        <pc:sldMkLst>
          <pc:docMk/>
          <pc:sldMk cId="768913200" sldId="273"/>
        </pc:sldMkLst>
        <pc:spChg chg="mod">
          <ac:chgData name="Daniel Cope Cooke" userId="9a333e86-006b-42ba-b984-6e928377cd6c" providerId="ADAL" clId="{DBE747F3-5C3E-410D-BB3B-DFD2B3839598}" dt="2023-11-07T23:32:59.169" v="704" actId="20577"/>
          <ac:spMkLst>
            <pc:docMk/>
            <pc:sldMk cId="768913200" sldId="273"/>
            <ac:spMk id="9" creationId="{90ECCC10-0780-C949-B752-A996B3C1B729}"/>
          </ac:spMkLst>
        </pc:spChg>
      </pc:sldChg>
      <pc:sldChg chg="addSp delSp modSp add mod">
        <pc:chgData name="Daniel Cope Cooke" userId="9a333e86-006b-42ba-b984-6e928377cd6c" providerId="ADAL" clId="{DBE747F3-5C3E-410D-BB3B-DFD2B3839598}" dt="2023-11-07T22:18:27.396" v="699" actId="20577"/>
        <pc:sldMkLst>
          <pc:docMk/>
          <pc:sldMk cId="3891006641" sldId="291"/>
        </pc:sldMkLst>
        <pc:spChg chg="add del mod">
          <ac:chgData name="Daniel Cope Cooke" userId="9a333e86-006b-42ba-b984-6e928377cd6c" providerId="ADAL" clId="{DBE747F3-5C3E-410D-BB3B-DFD2B3839598}" dt="2023-11-07T21:17:20.006" v="11"/>
          <ac:spMkLst>
            <pc:docMk/>
            <pc:sldMk cId="3891006641" sldId="291"/>
            <ac:spMk id="2" creationId="{F34814C7-CB5E-CA66-3E4A-FED92E9E4D3F}"/>
          </ac:spMkLst>
        </pc:spChg>
        <pc:spChg chg="add mod">
          <ac:chgData name="Daniel Cope Cooke" userId="9a333e86-006b-42ba-b984-6e928377cd6c" providerId="ADAL" clId="{DBE747F3-5C3E-410D-BB3B-DFD2B3839598}" dt="2023-11-07T22:08:20.946" v="620" actId="20577"/>
          <ac:spMkLst>
            <pc:docMk/>
            <pc:sldMk cId="3891006641" sldId="291"/>
            <ac:spMk id="8" creationId="{E0FE0BCF-9372-C331-4552-7A6A096E0DBE}"/>
          </ac:spMkLst>
        </pc:spChg>
        <pc:graphicFrameChg chg="add mod modGraphic">
          <ac:chgData name="Daniel Cope Cooke" userId="9a333e86-006b-42ba-b984-6e928377cd6c" providerId="ADAL" clId="{DBE747F3-5C3E-410D-BB3B-DFD2B3839598}" dt="2023-11-07T22:18:27.396" v="699" actId="20577"/>
          <ac:graphicFrameMkLst>
            <pc:docMk/>
            <pc:sldMk cId="3891006641" sldId="291"/>
            <ac:graphicFrameMk id="7" creationId="{71143F46-94D5-4288-F46B-F3C490BB4282}"/>
          </ac:graphicFrameMkLst>
        </pc:graphicFrameChg>
        <pc:picChg chg="del">
          <ac:chgData name="Daniel Cope Cooke" userId="9a333e86-006b-42ba-b984-6e928377cd6c" providerId="ADAL" clId="{DBE747F3-5C3E-410D-BB3B-DFD2B3839598}" dt="2023-11-07T21:08:48.561" v="5" actId="21"/>
          <ac:picMkLst>
            <pc:docMk/>
            <pc:sldMk cId="3891006641" sldId="291"/>
            <ac:picMk id="3" creationId="{6AC2ECBA-497D-96B7-0A40-F0F9BEABF89B}"/>
          </ac:picMkLst>
        </pc:picChg>
        <pc:picChg chg="add mod">
          <ac:chgData name="Daniel Cope Cooke" userId="9a333e86-006b-42ba-b984-6e928377cd6c" providerId="ADAL" clId="{DBE747F3-5C3E-410D-BB3B-DFD2B3839598}" dt="2023-11-07T21:17:18.969" v="9" actId="1076"/>
          <ac:picMkLst>
            <pc:docMk/>
            <pc:sldMk cId="3891006641" sldId="291"/>
            <ac:picMk id="6" creationId="{97F961C6-B9C0-6B3B-1875-F944E6B4E776}"/>
          </ac:picMkLst>
        </pc:picChg>
      </pc:sldChg>
    </pc:docChg>
  </pc:docChgLst>
  <pc:docChgLst>
    <pc:chgData name="Isaiah Christopher Padilla" userId="S::icp25@nau.edu::5e0c1b5f-912a-4a53-94f8-57ac8bb5df01" providerId="AD" clId="Web-{0E566A07-D265-4462-BE88-7066936D6ED0}"/>
    <pc:docChg chg="addSld delSld modSld">
      <pc:chgData name="Isaiah Christopher Padilla" userId="S::icp25@nau.edu::5e0c1b5f-912a-4a53-94f8-57ac8bb5df01" providerId="AD" clId="Web-{0E566A07-D265-4462-BE88-7066936D6ED0}" dt="2023-11-07T22:36:41.774" v="92" actId="14100"/>
      <pc:docMkLst>
        <pc:docMk/>
      </pc:docMkLst>
      <pc:sldChg chg="del">
        <pc:chgData name="Isaiah Christopher Padilla" userId="S::icp25@nau.edu::5e0c1b5f-912a-4a53-94f8-57ac8bb5df01" providerId="AD" clId="Web-{0E566A07-D265-4462-BE88-7066936D6ED0}" dt="2023-11-07T22:23:55.886" v="0"/>
        <pc:sldMkLst>
          <pc:docMk/>
          <pc:sldMk cId="2936645454" sldId="266"/>
        </pc:sldMkLst>
      </pc:sldChg>
      <pc:sldChg chg="addSp delSp modSp">
        <pc:chgData name="Isaiah Christopher Padilla" userId="S::icp25@nau.edu::5e0c1b5f-912a-4a53-94f8-57ac8bb5df01" providerId="AD" clId="Web-{0E566A07-D265-4462-BE88-7066936D6ED0}" dt="2023-11-07T22:36:41.774" v="92" actId="14100"/>
        <pc:sldMkLst>
          <pc:docMk/>
          <pc:sldMk cId="4137014278" sldId="272"/>
        </pc:sldMkLst>
        <pc:spChg chg="add">
          <ac:chgData name="Isaiah Christopher Padilla" userId="S::icp25@nau.edu::5e0c1b5f-912a-4a53-94f8-57ac8bb5df01" providerId="AD" clId="Web-{0E566A07-D265-4462-BE88-7066936D6ED0}" dt="2023-11-07T22:31:26.293" v="14"/>
          <ac:spMkLst>
            <pc:docMk/>
            <pc:sldMk cId="4137014278" sldId="272"/>
            <ac:spMk id="3" creationId="{AC5DA670-F3A2-EFB1-7CAD-D36F3438731B}"/>
          </ac:spMkLst>
        </pc:spChg>
        <pc:spChg chg="add mod">
          <ac:chgData name="Isaiah Christopher Padilla" userId="S::icp25@nau.edu::5e0c1b5f-912a-4a53-94f8-57ac8bb5df01" providerId="AD" clId="Web-{0E566A07-D265-4462-BE88-7066936D6ED0}" dt="2023-11-07T22:36:41.774" v="92" actId="14100"/>
          <ac:spMkLst>
            <pc:docMk/>
            <pc:sldMk cId="4137014278" sldId="272"/>
            <ac:spMk id="6" creationId="{AF70D957-23B6-6823-3844-B5EF4F78E046}"/>
          </ac:spMkLst>
        </pc:spChg>
        <pc:spChg chg="mod">
          <ac:chgData name="Isaiah Christopher Padilla" userId="S::icp25@nau.edu::5e0c1b5f-912a-4a53-94f8-57ac8bb5df01" providerId="AD" clId="Web-{0E566A07-D265-4462-BE88-7066936D6ED0}" dt="2023-11-07T22:24:20.965" v="2" actId="20577"/>
          <ac:spMkLst>
            <pc:docMk/>
            <pc:sldMk cId="4137014278" sldId="272"/>
            <ac:spMk id="10" creationId="{DA8769DE-0A73-6C40-B7C3-4B165FB9DC6E}"/>
          </ac:spMkLst>
        </pc:spChg>
        <pc:picChg chg="add del mod modCrop">
          <ac:chgData name="Isaiah Christopher Padilla" userId="S::icp25@nau.edu::5e0c1b5f-912a-4a53-94f8-57ac8bb5df01" providerId="AD" clId="Web-{0E566A07-D265-4462-BE88-7066936D6ED0}" dt="2023-11-07T22:31:31.184" v="16"/>
          <ac:picMkLst>
            <pc:docMk/>
            <pc:sldMk cId="4137014278" sldId="272"/>
            <ac:picMk id="2" creationId="{F15C1774-83FF-B994-D812-6C24CF0CA9A9}"/>
          </ac:picMkLst>
        </pc:picChg>
        <pc:picChg chg="add del mod">
          <ac:chgData name="Isaiah Christopher Padilla" userId="S::icp25@nau.edu::5e0c1b5f-912a-4a53-94f8-57ac8bb5df01" providerId="AD" clId="Web-{0E566A07-D265-4462-BE88-7066936D6ED0}" dt="2023-11-07T22:36:14.757" v="66"/>
          <ac:picMkLst>
            <pc:docMk/>
            <pc:sldMk cId="4137014278" sldId="272"/>
            <ac:picMk id="4" creationId="{B4FE87C3-F0CA-43E9-C508-D30B20F98537}"/>
          </ac:picMkLst>
        </pc:picChg>
        <pc:picChg chg="add mod">
          <ac:chgData name="Isaiah Christopher Padilla" userId="S::icp25@nau.edu::5e0c1b5f-912a-4a53-94f8-57ac8bb5df01" providerId="AD" clId="Web-{0E566A07-D265-4462-BE88-7066936D6ED0}" dt="2023-11-07T22:36:30.539" v="70" actId="1076"/>
          <ac:picMkLst>
            <pc:docMk/>
            <pc:sldMk cId="4137014278" sldId="272"/>
            <ac:picMk id="7" creationId="{0B0EE1C9-CB8D-BAD0-92D9-5DE73722766C}"/>
          </ac:picMkLst>
        </pc:picChg>
      </pc:sldChg>
      <pc:sldChg chg="add replId">
        <pc:chgData name="Isaiah Christopher Padilla" userId="S::icp25@nau.edu::5e0c1b5f-912a-4a53-94f8-57ac8bb5df01" providerId="AD" clId="Web-{0E566A07-D265-4462-BE88-7066936D6ED0}" dt="2023-11-07T22:35:37.818" v="65"/>
        <pc:sldMkLst>
          <pc:docMk/>
          <pc:sldMk cId="1131300774" sldId="293"/>
        </pc:sldMkLst>
      </pc:sldChg>
    </pc:docChg>
  </pc:docChgLst>
  <pc:docChgLst>
    <pc:chgData name="Mason Gerald Goodman" userId="4484c6a7-43fb-4b1b-9cad-c35ad80f1884" providerId="ADAL" clId="{4D95B7A5-347A-4765-B56A-1EA007308946}"/>
    <pc:docChg chg="custSel delSld modSld">
      <pc:chgData name="Mason Gerald Goodman" userId="4484c6a7-43fb-4b1b-9cad-c35ad80f1884" providerId="ADAL" clId="{4D95B7A5-347A-4765-B56A-1EA007308946}" dt="2023-11-08T00:28:04.733" v="235" actId="20577"/>
      <pc:docMkLst>
        <pc:docMk/>
      </pc:docMkLst>
      <pc:sldChg chg="modSp mod">
        <pc:chgData name="Mason Gerald Goodman" userId="4484c6a7-43fb-4b1b-9cad-c35ad80f1884" providerId="ADAL" clId="{4D95B7A5-347A-4765-B56A-1EA007308946}" dt="2023-11-08T00:28:04.733" v="235" actId="20577"/>
        <pc:sldMkLst>
          <pc:docMk/>
          <pc:sldMk cId="1963725175" sldId="267"/>
        </pc:sldMkLst>
        <pc:spChg chg="mod">
          <ac:chgData name="Mason Gerald Goodman" userId="4484c6a7-43fb-4b1b-9cad-c35ad80f1884" providerId="ADAL" clId="{4D95B7A5-347A-4765-B56A-1EA007308946}" dt="2023-11-08T00:28:04.733" v="235" actId="20577"/>
          <ac:spMkLst>
            <pc:docMk/>
            <pc:sldMk cId="1963725175" sldId="267"/>
            <ac:spMk id="3" creationId="{5C667B87-03B9-EBAB-75FB-11B1884A73E6}"/>
          </ac:spMkLst>
        </pc:spChg>
      </pc:sldChg>
      <pc:sldChg chg="del">
        <pc:chgData name="Mason Gerald Goodman" userId="4484c6a7-43fb-4b1b-9cad-c35ad80f1884" providerId="ADAL" clId="{4D95B7A5-347A-4765-B56A-1EA007308946}" dt="2023-11-07T23:26:47.883" v="10" actId="2696"/>
        <pc:sldMkLst>
          <pc:docMk/>
          <pc:sldMk cId="1971428757" sldId="271"/>
        </pc:sldMkLst>
      </pc:sldChg>
      <pc:sldChg chg="addSp delSp modSp mod">
        <pc:chgData name="Mason Gerald Goodman" userId="4484c6a7-43fb-4b1b-9cad-c35ad80f1884" providerId="ADAL" clId="{4D95B7A5-347A-4765-B56A-1EA007308946}" dt="2023-11-07T23:20:47.256" v="9" actId="14100"/>
        <pc:sldMkLst>
          <pc:docMk/>
          <pc:sldMk cId="768913200" sldId="273"/>
        </pc:sldMkLst>
        <pc:spChg chg="mod">
          <ac:chgData name="Mason Gerald Goodman" userId="4484c6a7-43fb-4b1b-9cad-c35ad80f1884" providerId="ADAL" clId="{4D95B7A5-347A-4765-B56A-1EA007308946}" dt="2023-11-07T23:16:53.212" v="0" actId="20577"/>
          <ac:spMkLst>
            <pc:docMk/>
            <pc:sldMk cId="768913200" sldId="273"/>
            <ac:spMk id="10" creationId="{DA8769DE-0A73-6C40-B7C3-4B165FB9DC6E}"/>
          </ac:spMkLst>
        </pc:spChg>
        <pc:picChg chg="add del mod">
          <ac:chgData name="Mason Gerald Goodman" userId="4484c6a7-43fb-4b1b-9cad-c35ad80f1884" providerId="ADAL" clId="{4D95B7A5-347A-4765-B56A-1EA007308946}" dt="2023-11-07T23:20:25.336" v="4" actId="21"/>
          <ac:picMkLst>
            <pc:docMk/>
            <pc:sldMk cId="768913200" sldId="273"/>
            <ac:picMk id="3" creationId="{E996704C-ADFA-268D-261C-EC24D7E0FE07}"/>
          </ac:picMkLst>
        </pc:picChg>
        <pc:picChg chg="add del mod">
          <ac:chgData name="Mason Gerald Goodman" userId="4484c6a7-43fb-4b1b-9cad-c35ad80f1884" providerId="ADAL" clId="{4D95B7A5-347A-4765-B56A-1EA007308946}" dt="2023-11-07T23:20:32.370" v="6" actId="21"/>
          <ac:picMkLst>
            <pc:docMk/>
            <pc:sldMk cId="768913200" sldId="273"/>
            <ac:picMk id="4" creationId="{EE1A665F-FE72-C47F-375C-79E76C63C9EC}"/>
          </ac:picMkLst>
        </pc:picChg>
        <pc:picChg chg="add mod">
          <ac:chgData name="Mason Gerald Goodman" userId="4484c6a7-43fb-4b1b-9cad-c35ad80f1884" providerId="ADAL" clId="{4D95B7A5-347A-4765-B56A-1EA007308946}" dt="2023-11-07T23:20:47.256" v="9" actId="14100"/>
          <ac:picMkLst>
            <pc:docMk/>
            <pc:sldMk cId="768913200" sldId="273"/>
            <ac:picMk id="7" creationId="{67A84F9F-B257-8215-66E1-40DA45F48D56}"/>
          </ac:picMkLst>
        </pc:picChg>
      </pc:sldChg>
    </pc:docChg>
  </pc:docChgLst>
  <pc:docChgLst>
    <pc:chgData name="Russel Thomas Stringham" userId="S::rts97@nau.edu::08e9cd47-1db5-4ee4-ae24-d30a6709bd9e" providerId="AD" clId="Web-{BCDB76CB-F01F-4130-BAC1-2D79126C3A39}"/>
    <pc:docChg chg="modSld">
      <pc:chgData name="Russel Thomas Stringham" userId="S::rts97@nau.edu::08e9cd47-1db5-4ee4-ae24-d30a6709bd9e" providerId="AD" clId="Web-{BCDB76CB-F01F-4130-BAC1-2D79126C3A39}" dt="2023-11-08T00:12:37.384" v="13"/>
      <pc:docMkLst>
        <pc:docMk/>
      </pc:docMkLst>
      <pc:sldChg chg="addSp delSp modSp">
        <pc:chgData name="Russel Thomas Stringham" userId="S::rts97@nau.edu::08e9cd47-1db5-4ee4-ae24-d30a6709bd9e" providerId="AD" clId="Web-{BCDB76CB-F01F-4130-BAC1-2D79126C3A39}" dt="2023-11-08T00:02:58.438" v="12" actId="1076"/>
        <pc:sldMkLst>
          <pc:docMk/>
          <pc:sldMk cId="2170063083" sldId="269"/>
        </pc:sldMkLst>
        <pc:spChg chg="ord">
          <ac:chgData name="Russel Thomas Stringham" userId="S::rts97@nau.edu::08e9cd47-1db5-4ee4-ae24-d30a6709bd9e" providerId="AD" clId="Web-{BCDB76CB-F01F-4130-BAC1-2D79126C3A39}" dt="2023-11-08T00:02:11.874" v="3"/>
          <ac:spMkLst>
            <pc:docMk/>
            <pc:sldMk cId="2170063083" sldId="269"/>
            <ac:spMk id="7" creationId="{59967563-954F-40DD-53C1-54B866C3D2F0}"/>
          </ac:spMkLst>
        </pc:spChg>
        <pc:spChg chg="ord">
          <ac:chgData name="Russel Thomas Stringham" userId="S::rts97@nau.edu::08e9cd47-1db5-4ee4-ae24-d30a6709bd9e" providerId="AD" clId="Web-{BCDB76CB-F01F-4130-BAC1-2D79126C3A39}" dt="2023-11-08T00:02:34.234" v="6"/>
          <ac:spMkLst>
            <pc:docMk/>
            <pc:sldMk cId="2170063083" sldId="269"/>
            <ac:spMk id="11" creationId="{D89C23D7-911C-0253-09A0-7CDD650B0391}"/>
          </ac:spMkLst>
        </pc:spChg>
        <pc:spChg chg="mod ord">
          <ac:chgData name="Russel Thomas Stringham" userId="S::rts97@nau.edu::08e9cd47-1db5-4ee4-ae24-d30a6709bd9e" providerId="AD" clId="Web-{BCDB76CB-F01F-4130-BAC1-2D79126C3A39}" dt="2023-11-08T00:02:52.375" v="11" actId="1076"/>
          <ac:spMkLst>
            <pc:docMk/>
            <pc:sldMk cId="2170063083" sldId="269"/>
            <ac:spMk id="13" creationId="{1170AC3D-0560-A3DF-54C5-6F38A1476A5C}"/>
          </ac:spMkLst>
        </pc:spChg>
        <pc:spChg chg="mod ord">
          <ac:chgData name="Russel Thomas Stringham" userId="S::rts97@nau.edu::08e9cd47-1db5-4ee4-ae24-d30a6709bd9e" providerId="AD" clId="Web-{BCDB76CB-F01F-4130-BAC1-2D79126C3A39}" dt="2023-11-08T00:02:58.438" v="12" actId="1076"/>
          <ac:spMkLst>
            <pc:docMk/>
            <pc:sldMk cId="2170063083" sldId="269"/>
            <ac:spMk id="14" creationId="{9582EFE6-1977-4752-128C-D6A9E88611F7}"/>
          </ac:spMkLst>
        </pc:spChg>
        <pc:picChg chg="add mod">
          <ac:chgData name="Russel Thomas Stringham" userId="S::rts97@nau.edu::08e9cd47-1db5-4ee4-ae24-d30a6709bd9e" providerId="AD" clId="Web-{BCDB76CB-F01F-4130-BAC1-2D79126C3A39}" dt="2023-11-08T00:02:45.625" v="9" actId="1076"/>
          <ac:picMkLst>
            <pc:docMk/>
            <pc:sldMk cId="2170063083" sldId="269"/>
            <ac:picMk id="2" creationId="{C40835A3-C27C-2E2E-C267-E6C1F6498E98}"/>
          </ac:picMkLst>
        </pc:picChg>
        <pc:picChg chg="del">
          <ac:chgData name="Russel Thomas Stringham" userId="S::rts97@nau.edu::08e9cd47-1db5-4ee4-ae24-d30a6709bd9e" providerId="AD" clId="Web-{BCDB76CB-F01F-4130-BAC1-2D79126C3A39}" dt="2023-11-08T00:02:04.561" v="1"/>
          <ac:picMkLst>
            <pc:docMk/>
            <pc:sldMk cId="2170063083" sldId="269"/>
            <ac:picMk id="8" creationId="{C4AADC11-E4E1-93D2-0DDD-BDC1BDB71891}"/>
          </ac:picMkLst>
        </pc:picChg>
      </pc:sldChg>
      <pc:sldChg chg="modSp">
        <pc:chgData name="Russel Thomas Stringham" userId="S::rts97@nau.edu::08e9cd47-1db5-4ee4-ae24-d30a6709bd9e" providerId="AD" clId="Web-{BCDB76CB-F01F-4130-BAC1-2D79126C3A39}" dt="2023-11-08T00:12:37.384" v="13"/>
        <pc:sldMkLst>
          <pc:docMk/>
          <pc:sldMk cId="4045464341" sldId="292"/>
        </pc:sldMkLst>
        <pc:picChg chg="mod">
          <ac:chgData name="Russel Thomas Stringham" userId="S::rts97@nau.edu::08e9cd47-1db5-4ee4-ae24-d30a6709bd9e" providerId="AD" clId="Web-{BCDB76CB-F01F-4130-BAC1-2D79126C3A39}" dt="2023-11-08T00:12:37.384" v="13"/>
          <ac:picMkLst>
            <pc:docMk/>
            <pc:sldMk cId="4045464341" sldId="292"/>
            <ac:picMk id="3" creationId="{91146709-C3C5-33C0-B593-3734A47A79A7}"/>
          </ac:picMkLst>
        </pc:picChg>
      </pc:sldChg>
    </pc:docChg>
  </pc:docChgLst>
  <pc:docChgLst>
    <pc:chgData name="Daniel Cope Cooke" userId="S::dcc296@nau.edu::9a333e86-006b-42ba-b984-6e928377cd6c" providerId="AD" clId="Web-{6F8615A0-E699-49F1-B7AC-D48A7A62B185}"/>
    <pc:docChg chg="modSld">
      <pc:chgData name="Daniel Cope Cooke" userId="S::dcc296@nau.edu::9a333e86-006b-42ba-b984-6e928377cd6c" providerId="AD" clId="Web-{6F8615A0-E699-49F1-B7AC-D48A7A62B185}" dt="2023-11-08T00:16:33.884" v="53" actId="1076"/>
      <pc:docMkLst>
        <pc:docMk/>
      </pc:docMkLst>
      <pc:sldChg chg="modSp">
        <pc:chgData name="Daniel Cope Cooke" userId="S::dcc296@nau.edu::9a333e86-006b-42ba-b984-6e928377cd6c" providerId="AD" clId="Web-{6F8615A0-E699-49F1-B7AC-D48A7A62B185}" dt="2023-11-08T00:06:27.254" v="15" actId="20577"/>
        <pc:sldMkLst>
          <pc:docMk/>
          <pc:sldMk cId="768913200" sldId="273"/>
        </pc:sldMkLst>
        <pc:spChg chg="mod">
          <ac:chgData name="Daniel Cope Cooke" userId="S::dcc296@nau.edu::9a333e86-006b-42ba-b984-6e928377cd6c" providerId="AD" clId="Web-{6F8615A0-E699-49F1-B7AC-D48A7A62B185}" dt="2023-11-08T00:06:27.254" v="15" actId="20577"/>
          <ac:spMkLst>
            <pc:docMk/>
            <pc:sldMk cId="768913200" sldId="273"/>
            <ac:spMk id="5" creationId="{78113A5E-456B-EC88-9668-EC60D07A8A65}"/>
          </ac:spMkLst>
        </pc:spChg>
      </pc:sldChg>
      <pc:sldChg chg="modSp">
        <pc:chgData name="Daniel Cope Cooke" userId="S::dcc296@nau.edu::9a333e86-006b-42ba-b984-6e928377cd6c" providerId="AD" clId="Web-{6F8615A0-E699-49F1-B7AC-D48A7A62B185}" dt="2023-11-08T00:16:33.884" v="53" actId="1076"/>
        <pc:sldMkLst>
          <pc:docMk/>
          <pc:sldMk cId="3891006641" sldId="291"/>
        </pc:sldMkLst>
        <pc:spChg chg="mod">
          <ac:chgData name="Daniel Cope Cooke" userId="S::dcc296@nau.edu::9a333e86-006b-42ba-b984-6e928377cd6c" providerId="AD" clId="Web-{6F8615A0-E699-49F1-B7AC-D48A7A62B185}" dt="2023-11-08T00:16:33.884" v="53" actId="1076"/>
          <ac:spMkLst>
            <pc:docMk/>
            <pc:sldMk cId="3891006641" sldId="291"/>
            <ac:spMk id="8" creationId="{E0FE0BCF-9372-C331-4552-7A6A096E0DBE}"/>
          </ac:spMkLst>
        </pc:spChg>
        <pc:graphicFrameChg chg="mod">
          <ac:chgData name="Daniel Cope Cooke" userId="S::dcc296@nau.edu::9a333e86-006b-42ba-b984-6e928377cd6c" providerId="AD" clId="Web-{6F8615A0-E699-49F1-B7AC-D48A7A62B185}" dt="2023-11-08T00:16:27.056" v="52" actId="1076"/>
          <ac:graphicFrameMkLst>
            <pc:docMk/>
            <pc:sldMk cId="3891006641" sldId="291"/>
            <ac:graphicFrameMk id="7" creationId="{71143F46-94D5-4288-F46B-F3C490BB4282}"/>
          </ac:graphicFrameMkLst>
        </pc:graphicFrameChg>
      </pc:sldChg>
    </pc:docChg>
  </pc:docChgLst>
  <pc:docChgLst>
    <pc:chgData name="Russel Thomas Stringham" userId="S::rts97@nau.edu::08e9cd47-1db5-4ee4-ae24-d30a6709bd9e" providerId="AD" clId="Web-{8E955541-250E-4D99-B1C2-3273747211F4}"/>
    <pc:docChg chg="modSld">
      <pc:chgData name="Russel Thomas Stringham" userId="S::rts97@nau.edu::08e9cd47-1db5-4ee4-ae24-d30a6709bd9e" providerId="AD" clId="Web-{8E955541-250E-4D99-B1C2-3273747211F4}" dt="2023-11-07T23:41:47.574" v="63" actId="1076"/>
      <pc:docMkLst>
        <pc:docMk/>
      </pc:docMkLst>
      <pc:sldChg chg="modSp">
        <pc:chgData name="Russel Thomas Stringham" userId="S::rts97@nau.edu::08e9cd47-1db5-4ee4-ae24-d30a6709bd9e" providerId="AD" clId="Web-{8E955541-250E-4D99-B1C2-3273747211F4}" dt="2023-11-07T23:41:47.574" v="63" actId="1076"/>
        <pc:sldMkLst>
          <pc:docMk/>
          <pc:sldMk cId="4045464341" sldId="292"/>
        </pc:sldMkLst>
        <pc:spChg chg="mod">
          <ac:chgData name="Russel Thomas Stringham" userId="S::rts97@nau.edu::08e9cd47-1db5-4ee4-ae24-d30a6709bd9e" providerId="AD" clId="Web-{8E955541-250E-4D99-B1C2-3273747211F4}" dt="2023-11-07T23:11:41.682" v="1" actId="1076"/>
          <ac:spMkLst>
            <pc:docMk/>
            <pc:sldMk cId="4045464341" sldId="292"/>
            <ac:spMk id="4" creationId="{F48C97BF-F329-3A55-92B2-FD4A68A6FC59}"/>
          </ac:spMkLst>
        </pc:spChg>
        <pc:spChg chg="mod">
          <ac:chgData name="Russel Thomas Stringham" userId="S::rts97@nau.edu::08e9cd47-1db5-4ee4-ae24-d30a6709bd9e" providerId="AD" clId="Web-{8E955541-250E-4D99-B1C2-3273747211F4}" dt="2023-11-07T23:41:47.574" v="63" actId="1076"/>
          <ac:spMkLst>
            <pc:docMk/>
            <pc:sldMk cId="4045464341" sldId="292"/>
            <ac:spMk id="6" creationId="{4B8D5DDF-80C1-0801-4847-83913DE54239}"/>
          </ac:spMkLst>
        </pc:spChg>
      </pc:sldChg>
    </pc:docChg>
  </pc:docChgLst>
  <pc:docChgLst>
    <pc:chgData name="Russel Thomas Stringham" userId="S::rts97@nau.edu::08e9cd47-1db5-4ee4-ae24-d30a6709bd9e" providerId="AD" clId="Web-{3D3CD8A7-824B-4A11-B3BE-6C810DE6395D}"/>
    <pc:docChg chg="addSld delSld modSld">
      <pc:chgData name="Russel Thomas Stringham" userId="S::rts97@nau.edu::08e9cd47-1db5-4ee4-ae24-d30a6709bd9e" providerId="AD" clId="Web-{3D3CD8A7-824B-4A11-B3BE-6C810DE6395D}" dt="2023-11-07T23:08:23.107" v="766" actId="1076"/>
      <pc:docMkLst>
        <pc:docMk/>
      </pc:docMkLst>
      <pc:sldChg chg="add del">
        <pc:chgData name="Russel Thomas Stringham" userId="S::rts97@nau.edu::08e9cd47-1db5-4ee4-ae24-d30a6709bd9e" providerId="AD" clId="Web-{3D3CD8A7-824B-4A11-B3BE-6C810DE6395D}" dt="2023-11-07T22:01:35.653" v="314"/>
        <pc:sldMkLst>
          <pc:docMk/>
          <pc:sldMk cId="1199553209" sldId="261"/>
        </pc:sldMkLst>
      </pc:sldChg>
      <pc:sldChg chg="addSp delSp modSp">
        <pc:chgData name="Russel Thomas Stringham" userId="S::rts97@nau.edu::08e9cd47-1db5-4ee4-ae24-d30a6709bd9e" providerId="AD" clId="Web-{3D3CD8A7-824B-4A11-B3BE-6C810DE6395D}" dt="2023-11-07T23:08:23.107" v="766" actId="1076"/>
        <pc:sldMkLst>
          <pc:docMk/>
          <pc:sldMk cId="2170063083" sldId="269"/>
        </pc:sldMkLst>
        <pc:spChg chg="add del mod">
          <ac:chgData name="Russel Thomas Stringham" userId="S::rts97@nau.edu::08e9cd47-1db5-4ee4-ae24-d30a6709bd9e" providerId="AD" clId="Web-{3D3CD8A7-824B-4A11-B3BE-6C810DE6395D}" dt="2023-11-07T22:23:59.172" v="345"/>
          <ac:spMkLst>
            <pc:docMk/>
            <pc:sldMk cId="2170063083" sldId="269"/>
            <ac:spMk id="3" creationId="{79BFE1C3-1C24-A7F0-93C9-3F153CA13057}"/>
          </ac:spMkLst>
        </pc:spChg>
        <pc:spChg chg="add mod">
          <ac:chgData name="Russel Thomas Stringham" userId="S::rts97@nau.edu::08e9cd47-1db5-4ee4-ae24-d30a6709bd9e" providerId="AD" clId="Web-{3D3CD8A7-824B-4A11-B3BE-6C810DE6395D}" dt="2023-11-07T22:50:34.289" v="504" actId="1076"/>
          <ac:spMkLst>
            <pc:docMk/>
            <pc:sldMk cId="2170063083" sldId="269"/>
            <ac:spMk id="7" creationId="{59967563-954F-40DD-53C1-54B866C3D2F0}"/>
          </ac:spMkLst>
        </pc:spChg>
        <pc:spChg chg="mod">
          <ac:chgData name="Russel Thomas Stringham" userId="S::rts97@nau.edu::08e9cd47-1db5-4ee4-ae24-d30a6709bd9e" providerId="AD" clId="Web-{3D3CD8A7-824B-4A11-B3BE-6C810DE6395D}" dt="2023-11-07T22:40:16.953" v="450" actId="20577"/>
          <ac:spMkLst>
            <pc:docMk/>
            <pc:sldMk cId="2170063083" sldId="269"/>
            <ac:spMk id="9" creationId="{90ECCC10-0780-C949-B752-A996B3C1B729}"/>
          </ac:spMkLst>
        </pc:spChg>
        <pc:spChg chg="del">
          <ac:chgData name="Russel Thomas Stringham" userId="S::rts97@nau.edu::08e9cd47-1db5-4ee4-ae24-d30a6709bd9e" providerId="AD" clId="Web-{3D3CD8A7-824B-4A11-B3BE-6C810DE6395D}" dt="2023-11-07T22:22:09.462" v="315"/>
          <ac:spMkLst>
            <pc:docMk/>
            <pc:sldMk cId="2170063083" sldId="269"/>
            <ac:spMk id="10" creationId="{DA8769DE-0A73-6C40-B7C3-4B165FB9DC6E}"/>
          </ac:spMkLst>
        </pc:spChg>
        <pc:spChg chg="add mod">
          <ac:chgData name="Russel Thomas Stringham" userId="S::rts97@nau.edu::08e9cd47-1db5-4ee4-ae24-d30a6709bd9e" providerId="AD" clId="Web-{3D3CD8A7-824B-4A11-B3BE-6C810DE6395D}" dt="2023-11-07T22:50:31.304" v="503" actId="1076"/>
          <ac:spMkLst>
            <pc:docMk/>
            <pc:sldMk cId="2170063083" sldId="269"/>
            <ac:spMk id="11" creationId="{D89C23D7-911C-0253-09A0-7CDD650B0391}"/>
          </ac:spMkLst>
        </pc:spChg>
        <pc:spChg chg="add mod">
          <ac:chgData name="Russel Thomas Stringham" userId="S::rts97@nau.edu::08e9cd47-1db5-4ee4-ae24-d30a6709bd9e" providerId="AD" clId="Web-{3D3CD8A7-824B-4A11-B3BE-6C810DE6395D}" dt="2023-11-07T23:07:45.636" v="744" actId="1076"/>
          <ac:spMkLst>
            <pc:docMk/>
            <pc:sldMk cId="2170063083" sldId="269"/>
            <ac:spMk id="12" creationId="{EA8AAEF5-0C97-AA7D-97EC-185031EC76BE}"/>
          </ac:spMkLst>
        </pc:spChg>
        <pc:spChg chg="add mod">
          <ac:chgData name="Russel Thomas Stringham" userId="S::rts97@nau.edu::08e9cd47-1db5-4ee4-ae24-d30a6709bd9e" providerId="AD" clId="Web-{3D3CD8A7-824B-4A11-B3BE-6C810DE6395D}" dt="2023-11-07T22:50:46.321" v="507"/>
          <ac:spMkLst>
            <pc:docMk/>
            <pc:sldMk cId="2170063083" sldId="269"/>
            <ac:spMk id="13" creationId="{1170AC3D-0560-A3DF-54C5-6F38A1476A5C}"/>
          </ac:spMkLst>
        </pc:spChg>
        <pc:spChg chg="add mod">
          <ac:chgData name="Russel Thomas Stringham" userId="S::rts97@nau.edu::08e9cd47-1db5-4ee4-ae24-d30a6709bd9e" providerId="AD" clId="Web-{3D3CD8A7-824B-4A11-B3BE-6C810DE6395D}" dt="2023-11-07T22:51:25.261" v="528" actId="1076"/>
          <ac:spMkLst>
            <pc:docMk/>
            <pc:sldMk cId="2170063083" sldId="269"/>
            <ac:spMk id="14" creationId="{9582EFE6-1977-4752-128C-D6A9E88611F7}"/>
          </ac:spMkLst>
        </pc:spChg>
        <pc:spChg chg="add mod">
          <ac:chgData name="Russel Thomas Stringham" userId="S::rts97@nau.edu::08e9cd47-1db5-4ee4-ae24-d30a6709bd9e" providerId="AD" clId="Web-{3D3CD8A7-824B-4A11-B3BE-6C810DE6395D}" dt="2023-11-07T23:08:23.107" v="766" actId="1076"/>
          <ac:spMkLst>
            <pc:docMk/>
            <pc:sldMk cId="2170063083" sldId="269"/>
            <ac:spMk id="15" creationId="{2B21D757-D0F6-898E-F887-CB1F6FE98B1B}"/>
          </ac:spMkLst>
        </pc:spChg>
        <pc:picChg chg="add del mod">
          <ac:chgData name="Russel Thomas Stringham" userId="S::rts97@nau.edu::08e9cd47-1db5-4ee4-ae24-d30a6709bd9e" providerId="AD" clId="Web-{3D3CD8A7-824B-4A11-B3BE-6C810DE6395D}" dt="2023-11-07T22:24:00.297" v="346"/>
          <ac:picMkLst>
            <pc:docMk/>
            <pc:sldMk cId="2170063083" sldId="269"/>
            <ac:picMk id="2" creationId="{3EBC4D63-8BFA-FE9C-FB01-CFA10E0B033E}"/>
          </ac:picMkLst>
        </pc:picChg>
        <pc:picChg chg="add del mod">
          <ac:chgData name="Russel Thomas Stringham" userId="S::rts97@nau.edu::08e9cd47-1db5-4ee4-ae24-d30a6709bd9e" providerId="AD" clId="Web-{3D3CD8A7-824B-4A11-B3BE-6C810DE6395D}" dt="2023-11-07T22:26:47.120" v="348"/>
          <ac:picMkLst>
            <pc:docMk/>
            <pc:sldMk cId="2170063083" sldId="269"/>
            <ac:picMk id="4" creationId="{E539D9C9-A6EA-F36E-56D2-7CC48610D9A4}"/>
          </ac:picMkLst>
        </pc:picChg>
        <pc:picChg chg="add del mod">
          <ac:chgData name="Russel Thomas Stringham" userId="S::rts97@nau.edu::08e9cd47-1db5-4ee4-ae24-d30a6709bd9e" providerId="AD" clId="Web-{3D3CD8A7-824B-4A11-B3BE-6C810DE6395D}" dt="2023-11-07T22:32:55.675" v="396"/>
          <ac:picMkLst>
            <pc:docMk/>
            <pc:sldMk cId="2170063083" sldId="269"/>
            <ac:picMk id="6" creationId="{0BDCB850-9CC0-A11C-020F-623DBBF505FB}"/>
          </ac:picMkLst>
        </pc:picChg>
        <pc:picChg chg="add mod ord">
          <ac:chgData name="Russel Thomas Stringham" userId="S::rts97@nau.edu::08e9cd47-1db5-4ee4-ae24-d30a6709bd9e" providerId="AD" clId="Web-{3D3CD8A7-824B-4A11-B3BE-6C810DE6395D}" dt="2023-11-07T22:50:28.538" v="502" actId="1076"/>
          <ac:picMkLst>
            <pc:docMk/>
            <pc:sldMk cId="2170063083" sldId="269"/>
            <ac:picMk id="8" creationId="{C4AADC11-E4E1-93D2-0DDD-BDC1BDB71891}"/>
          </ac:picMkLst>
        </pc:picChg>
        <pc:picChg chg="add del mod">
          <ac:chgData name="Russel Thomas Stringham" userId="S::rts97@nau.edu::08e9cd47-1db5-4ee4-ae24-d30a6709bd9e" providerId="AD" clId="Web-{3D3CD8A7-824B-4A11-B3BE-6C810DE6395D}" dt="2023-11-07T22:57:30.487" v="624"/>
          <ac:picMkLst>
            <pc:docMk/>
            <pc:sldMk cId="2170063083" sldId="269"/>
            <ac:picMk id="16" creationId="{B834E09C-60C5-751C-1255-6FAC0413F73D}"/>
          </ac:picMkLst>
        </pc:picChg>
        <pc:picChg chg="add del mod">
          <ac:chgData name="Russel Thomas Stringham" userId="S::rts97@nau.edu::08e9cd47-1db5-4ee4-ae24-d30a6709bd9e" providerId="AD" clId="Web-{3D3CD8A7-824B-4A11-B3BE-6C810DE6395D}" dt="2023-11-07T23:07:22.290" v="738"/>
          <ac:picMkLst>
            <pc:docMk/>
            <pc:sldMk cId="2170063083" sldId="269"/>
            <ac:picMk id="17" creationId="{04CD9EA6-FE59-8B85-0410-38DB0B480B42}"/>
          </ac:picMkLst>
        </pc:picChg>
        <pc:picChg chg="add mod">
          <ac:chgData name="Russel Thomas Stringham" userId="S::rts97@nau.edu::08e9cd47-1db5-4ee4-ae24-d30a6709bd9e" providerId="AD" clId="Web-{3D3CD8A7-824B-4A11-B3BE-6C810DE6395D}" dt="2023-11-07T23:07:48.151" v="745" actId="1076"/>
          <ac:picMkLst>
            <pc:docMk/>
            <pc:sldMk cId="2170063083" sldId="269"/>
            <ac:picMk id="18" creationId="{1BEE2D93-0083-BBD6-C238-3951601AED0C}"/>
          </ac:picMkLst>
        </pc:picChg>
      </pc:sldChg>
      <pc:sldChg chg="addSp modSp modNotes">
        <pc:chgData name="Russel Thomas Stringham" userId="S::rts97@nau.edu::08e9cd47-1db5-4ee4-ae24-d30a6709bd9e" providerId="AD" clId="Web-{3D3CD8A7-824B-4A11-B3BE-6C810DE6395D}" dt="2023-11-07T22:01:34.684" v="313"/>
        <pc:sldMkLst>
          <pc:docMk/>
          <pc:sldMk cId="4045464341" sldId="292"/>
        </pc:sldMkLst>
        <pc:spChg chg="add mod">
          <ac:chgData name="Russel Thomas Stringham" userId="S::rts97@nau.edu::08e9cd47-1db5-4ee4-ae24-d30a6709bd9e" providerId="AD" clId="Web-{3D3CD8A7-824B-4A11-B3BE-6C810DE6395D}" dt="2023-11-07T21:59:02.303" v="278" actId="20577"/>
          <ac:spMkLst>
            <pc:docMk/>
            <pc:sldMk cId="4045464341" sldId="292"/>
            <ac:spMk id="4" creationId="{F48C97BF-F329-3A55-92B2-FD4A68A6FC59}"/>
          </ac:spMkLst>
        </pc:spChg>
        <pc:spChg chg="add mod">
          <ac:chgData name="Russel Thomas Stringham" userId="S::rts97@nau.edu::08e9cd47-1db5-4ee4-ae24-d30a6709bd9e" providerId="AD" clId="Web-{3D3CD8A7-824B-4A11-B3BE-6C810DE6395D}" dt="2023-11-07T21:59:38.117" v="309" actId="1076"/>
          <ac:spMkLst>
            <pc:docMk/>
            <pc:sldMk cId="4045464341" sldId="292"/>
            <ac:spMk id="6" creationId="{4B8D5DDF-80C1-0801-4847-83913DE54239}"/>
          </ac:spMkLst>
        </pc:spChg>
        <pc:picChg chg="mod">
          <ac:chgData name="Russel Thomas Stringham" userId="S::rts97@nau.edu::08e9cd47-1db5-4ee4-ae24-d30a6709bd9e" providerId="AD" clId="Web-{3D3CD8A7-824B-4A11-B3BE-6C810DE6395D}" dt="2023-11-07T21:50:19.457" v="9" actId="1076"/>
          <ac:picMkLst>
            <pc:docMk/>
            <pc:sldMk cId="4045464341" sldId="292"/>
            <ac:picMk id="2" creationId="{5E0E50A0-B102-059F-1F02-898CB181A8B6}"/>
          </ac:picMkLst>
        </pc:picChg>
        <pc:picChg chg="add mod">
          <ac:chgData name="Russel Thomas Stringham" userId="S::rts97@nau.edu::08e9cd47-1db5-4ee4-ae24-d30a6709bd9e" providerId="AD" clId="Web-{3D3CD8A7-824B-4A11-B3BE-6C810DE6395D}" dt="2023-11-07T21:51:32.944" v="16" actId="14100"/>
          <ac:picMkLst>
            <pc:docMk/>
            <pc:sldMk cId="4045464341" sldId="292"/>
            <ac:picMk id="3" creationId="{91146709-C3C5-33C0-B593-3734A47A79A7}"/>
          </ac:picMkLst>
        </pc:picChg>
      </pc:sldChg>
    </pc:docChg>
  </pc:docChgLst>
  <pc:docChgLst>
    <pc:chgData name="Mica Nicole Nellis" userId="5f20adf3-492e-4e22-8d59-1b443793dbb5" providerId="ADAL" clId="{965F7623-15E7-E940-B655-73291676CAE0}"/>
    <pc:docChg chg="undo custSel addSld delSld modSld sldOrd">
      <pc:chgData name="Mica Nicole Nellis" userId="5f20adf3-492e-4e22-8d59-1b443793dbb5" providerId="ADAL" clId="{965F7623-15E7-E940-B655-73291676CAE0}" dt="2023-11-08T00:18:07.367" v="1929" actId="20577"/>
      <pc:docMkLst>
        <pc:docMk/>
      </pc:docMkLst>
      <pc:sldChg chg="modSp">
        <pc:chgData name="Mica Nicole Nellis" userId="5f20adf3-492e-4e22-8d59-1b443793dbb5" providerId="ADAL" clId="{965F7623-15E7-E940-B655-73291676CAE0}" dt="2023-11-01T01:00:20.184" v="148" actId="20577"/>
        <pc:sldMkLst>
          <pc:docMk/>
          <pc:sldMk cId="1949182197" sldId="256"/>
        </pc:sldMkLst>
        <pc:spChg chg="mod">
          <ac:chgData name="Mica Nicole Nellis" userId="5f20adf3-492e-4e22-8d59-1b443793dbb5" providerId="ADAL" clId="{965F7623-15E7-E940-B655-73291676CAE0}" dt="2023-11-01T00:59:25.507" v="31" actId="20577"/>
          <ac:spMkLst>
            <pc:docMk/>
            <pc:sldMk cId="1949182197" sldId="256"/>
            <ac:spMk id="2" creationId="{BB8BF27C-4B3E-E64E-AAEA-01E69BDB12D5}"/>
          </ac:spMkLst>
        </pc:spChg>
        <pc:spChg chg="mod">
          <ac:chgData name="Mica Nicole Nellis" userId="5f20adf3-492e-4e22-8d59-1b443793dbb5" providerId="ADAL" clId="{965F7623-15E7-E940-B655-73291676CAE0}" dt="2023-11-01T01:00:20.184" v="148" actId="20577"/>
          <ac:spMkLst>
            <pc:docMk/>
            <pc:sldMk cId="1949182197" sldId="256"/>
            <ac:spMk id="3" creationId="{4040D918-350A-4546-AB86-9ED0F984C276}"/>
          </ac:spMkLst>
        </pc:spChg>
      </pc:sldChg>
      <pc:sldChg chg="addSp modSp">
        <pc:chgData name="Mica Nicole Nellis" userId="5f20adf3-492e-4e22-8d59-1b443793dbb5" providerId="ADAL" clId="{965F7623-15E7-E940-B655-73291676CAE0}" dt="2023-11-06T20:48:16.304" v="1839" actId="20577"/>
        <pc:sldMkLst>
          <pc:docMk/>
          <pc:sldMk cId="1553970813" sldId="257"/>
        </pc:sldMkLst>
        <pc:spChg chg="add mod">
          <ac:chgData name="Mica Nicole Nellis" userId="5f20adf3-492e-4e22-8d59-1b443793dbb5" providerId="ADAL" clId="{965F7623-15E7-E940-B655-73291676CAE0}" dt="2023-11-06T20:48:16.304" v="1839" actId="20577"/>
          <ac:spMkLst>
            <pc:docMk/>
            <pc:sldMk cId="1553970813" sldId="257"/>
            <ac:spMk id="2" creationId="{A39CD5FD-23AA-5C79-F497-63BE54E4F002}"/>
          </ac:spMkLst>
        </pc:spChg>
        <pc:spChg chg="mod">
          <ac:chgData name="Mica Nicole Nellis" userId="5f20adf3-492e-4e22-8d59-1b443793dbb5" providerId="ADAL" clId="{965F7623-15E7-E940-B655-73291676CAE0}" dt="2023-11-01T01:00:54.193" v="177" actId="20577"/>
          <ac:spMkLst>
            <pc:docMk/>
            <pc:sldMk cId="1553970813" sldId="257"/>
            <ac:spMk id="9" creationId="{90ECCC10-0780-C949-B752-A996B3C1B729}"/>
          </ac:spMkLst>
        </pc:spChg>
        <pc:spChg chg="mod">
          <ac:chgData name="Mica Nicole Nellis" userId="5f20adf3-492e-4e22-8d59-1b443793dbb5" providerId="ADAL" clId="{965F7623-15E7-E940-B655-73291676CAE0}" dt="2023-11-06T20:47:47.299" v="1832" actId="20577"/>
          <ac:spMkLst>
            <pc:docMk/>
            <pc:sldMk cId="1553970813" sldId="257"/>
            <ac:spMk id="10" creationId="{DA8769DE-0A73-6C40-B7C3-4B165FB9DC6E}"/>
          </ac:spMkLst>
        </pc:spChg>
      </pc:sldChg>
      <pc:sldChg chg="modSp">
        <pc:chgData name="Mica Nicole Nellis" userId="5f20adf3-492e-4e22-8d59-1b443793dbb5" providerId="ADAL" clId="{965F7623-15E7-E940-B655-73291676CAE0}" dt="2023-11-01T01:11:51.158" v="661" actId="20577"/>
        <pc:sldMkLst>
          <pc:docMk/>
          <pc:sldMk cId="448043114" sldId="260"/>
        </pc:sldMkLst>
        <pc:spChg chg="mod">
          <ac:chgData name="Mica Nicole Nellis" userId="5f20adf3-492e-4e22-8d59-1b443793dbb5" providerId="ADAL" clId="{965F7623-15E7-E940-B655-73291676CAE0}" dt="2023-11-01T01:11:51.158" v="661" actId="20577"/>
          <ac:spMkLst>
            <pc:docMk/>
            <pc:sldMk cId="448043114" sldId="260"/>
            <ac:spMk id="2" creationId="{09F7E1FE-8F47-4749-8040-63905317990E}"/>
          </ac:spMkLst>
        </pc:spChg>
      </pc:sldChg>
      <pc:sldChg chg="delSp modSp">
        <pc:chgData name="Mica Nicole Nellis" userId="5f20adf3-492e-4e22-8d59-1b443793dbb5" providerId="ADAL" clId="{965F7623-15E7-E940-B655-73291676CAE0}" dt="2023-11-01T01:05:58.489" v="369" actId="20577"/>
        <pc:sldMkLst>
          <pc:docMk/>
          <pc:sldMk cId="1199553209" sldId="261"/>
        </pc:sldMkLst>
        <pc:spChg chg="mod">
          <ac:chgData name="Mica Nicole Nellis" userId="5f20adf3-492e-4e22-8d59-1b443793dbb5" providerId="ADAL" clId="{965F7623-15E7-E940-B655-73291676CAE0}" dt="2023-11-01T01:02:31.897" v="249" actId="20577"/>
          <ac:spMkLst>
            <pc:docMk/>
            <pc:sldMk cId="1199553209" sldId="261"/>
            <ac:spMk id="9" creationId="{90ECCC10-0780-C949-B752-A996B3C1B729}"/>
          </ac:spMkLst>
        </pc:spChg>
        <pc:spChg chg="mod">
          <ac:chgData name="Mica Nicole Nellis" userId="5f20adf3-492e-4e22-8d59-1b443793dbb5" providerId="ADAL" clId="{965F7623-15E7-E940-B655-73291676CAE0}" dt="2023-11-01T01:05:58.489" v="369" actId="20577"/>
          <ac:spMkLst>
            <pc:docMk/>
            <pc:sldMk cId="1199553209" sldId="261"/>
            <ac:spMk id="10" creationId="{DA8769DE-0A73-6C40-B7C3-4B165FB9DC6E}"/>
          </ac:spMkLst>
        </pc:spChg>
        <pc:picChg chg="del">
          <ac:chgData name="Mica Nicole Nellis" userId="5f20adf3-492e-4e22-8d59-1b443793dbb5" providerId="ADAL" clId="{965F7623-15E7-E940-B655-73291676CAE0}" dt="2023-11-01T01:01:37.878" v="194" actId="478"/>
          <ac:picMkLst>
            <pc:docMk/>
            <pc:sldMk cId="1199553209" sldId="261"/>
            <ac:picMk id="8" creationId="{DF3D57A6-4C21-1E45-A526-DE9EDEF72D99}"/>
          </ac:picMkLst>
        </pc:picChg>
        <pc:picChg chg="del">
          <ac:chgData name="Mica Nicole Nellis" userId="5f20adf3-492e-4e22-8d59-1b443793dbb5" providerId="ADAL" clId="{965F7623-15E7-E940-B655-73291676CAE0}" dt="2023-11-01T01:01:36.710" v="193" actId="478"/>
          <ac:picMkLst>
            <pc:docMk/>
            <pc:sldMk cId="1199553209" sldId="261"/>
            <ac:picMk id="11" creationId="{14EB4F64-3822-324A-8E1E-C8F070E844FB}"/>
          </ac:picMkLst>
        </pc:picChg>
      </pc:sldChg>
      <pc:sldChg chg="modSp add">
        <pc:chgData name="Mica Nicole Nellis" userId="5f20adf3-492e-4e22-8d59-1b443793dbb5" providerId="ADAL" clId="{965F7623-15E7-E940-B655-73291676CAE0}" dt="2023-11-01T01:04:30.021" v="309" actId="20577"/>
        <pc:sldMkLst>
          <pc:docMk/>
          <pc:sldMk cId="8641679" sldId="262"/>
        </pc:sldMkLst>
        <pc:spChg chg="mod">
          <ac:chgData name="Mica Nicole Nellis" userId="5f20adf3-492e-4e22-8d59-1b443793dbb5" providerId="ADAL" clId="{965F7623-15E7-E940-B655-73291676CAE0}" dt="2023-11-01T01:04:30.021" v="309" actId="20577"/>
          <ac:spMkLst>
            <pc:docMk/>
            <pc:sldMk cId="8641679" sldId="262"/>
            <ac:spMk id="9" creationId="{90ECCC10-0780-C949-B752-A996B3C1B729}"/>
          </ac:spMkLst>
        </pc:spChg>
        <pc:spChg chg="mod">
          <ac:chgData name="Mica Nicole Nellis" userId="5f20adf3-492e-4e22-8d59-1b443793dbb5" providerId="ADAL" clId="{965F7623-15E7-E940-B655-73291676CAE0}" dt="2023-11-01T01:04:24.202" v="302" actId="20577"/>
          <ac:spMkLst>
            <pc:docMk/>
            <pc:sldMk cId="8641679" sldId="262"/>
            <ac:spMk id="10" creationId="{DA8769DE-0A73-6C40-B7C3-4B165FB9DC6E}"/>
          </ac:spMkLst>
        </pc:spChg>
      </pc:sldChg>
      <pc:sldChg chg="delSp del">
        <pc:chgData name="Mica Nicole Nellis" userId="5f20adf3-492e-4e22-8d59-1b443793dbb5" providerId="ADAL" clId="{965F7623-15E7-E940-B655-73291676CAE0}" dt="2023-11-01T01:03:37.104" v="269" actId="2696"/>
        <pc:sldMkLst>
          <pc:docMk/>
          <pc:sldMk cId="3435051368" sldId="262"/>
        </pc:sldMkLst>
        <pc:spChg chg="del">
          <ac:chgData name="Mica Nicole Nellis" userId="5f20adf3-492e-4e22-8d59-1b443793dbb5" providerId="ADAL" clId="{965F7623-15E7-E940-B655-73291676CAE0}" dt="2023-11-01T01:03:32.408" v="268" actId="478"/>
          <ac:spMkLst>
            <pc:docMk/>
            <pc:sldMk cId="3435051368" sldId="262"/>
            <ac:spMk id="19" creationId="{9B9E54F4-620F-6643-9C84-21618B21816A}"/>
          </ac:spMkLst>
        </pc:spChg>
        <pc:spChg chg="del">
          <ac:chgData name="Mica Nicole Nellis" userId="5f20adf3-492e-4e22-8d59-1b443793dbb5" providerId="ADAL" clId="{965F7623-15E7-E940-B655-73291676CAE0}" dt="2023-11-01T01:03:28.991" v="267" actId="478"/>
          <ac:spMkLst>
            <pc:docMk/>
            <pc:sldMk cId="3435051368" sldId="262"/>
            <ac:spMk id="23" creationId="{904C7536-0A59-9D49-A387-D46F97E49F16}"/>
          </ac:spMkLst>
        </pc:spChg>
        <pc:graphicFrameChg chg="del">
          <ac:chgData name="Mica Nicole Nellis" userId="5f20adf3-492e-4e22-8d59-1b443793dbb5" providerId="ADAL" clId="{965F7623-15E7-E940-B655-73291676CAE0}" dt="2023-11-01T01:03:22.421" v="265" actId="478"/>
          <ac:graphicFrameMkLst>
            <pc:docMk/>
            <pc:sldMk cId="3435051368" sldId="262"/>
            <ac:graphicFrameMk id="20" creationId="{493D6A66-4775-304D-9632-30FB7AA3E7B5}"/>
          </ac:graphicFrameMkLst>
        </pc:graphicFrameChg>
        <pc:graphicFrameChg chg="del">
          <ac:chgData name="Mica Nicole Nellis" userId="5f20adf3-492e-4e22-8d59-1b443793dbb5" providerId="ADAL" clId="{965F7623-15E7-E940-B655-73291676CAE0}" dt="2023-11-01T01:03:23.597" v="266" actId="478"/>
          <ac:graphicFrameMkLst>
            <pc:docMk/>
            <pc:sldMk cId="3435051368" sldId="262"/>
            <ac:graphicFrameMk id="21" creationId="{6D3A75E0-002D-3942-9824-9C5EC978F785}"/>
          </ac:graphicFrameMkLst>
        </pc:graphicFrameChg>
      </pc:sldChg>
      <pc:sldChg chg="modSp add">
        <pc:chgData name="Mica Nicole Nellis" userId="5f20adf3-492e-4e22-8d59-1b443793dbb5" providerId="ADAL" clId="{965F7623-15E7-E940-B655-73291676CAE0}" dt="2023-11-08T00:18:07.367" v="1929" actId="20577"/>
        <pc:sldMkLst>
          <pc:docMk/>
          <pc:sldMk cId="1253501993" sldId="263"/>
        </pc:sldMkLst>
        <pc:spChg chg="mod">
          <ac:chgData name="Mica Nicole Nellis" userId="5f20adf3-492e-4e22-8d59-1b443793dbb5" providerId="ADAL" clId="{965F7623-15E7-E940-B655-73291676CAE0}" dt="2023-11-08T00:18:07.367" v="1929" actId="20577"/>
          <ac:spMkLst>
            <pc:docMk/>
            <pc:sldMk cId="1253501993" sldId="263"/>
            <ac:spMk id="9" creationId="{90ECCC10-0780-C949-B752-A996B3C1B729}"/>
          </ac:spMkLst>
        </pc:spChg>
        <pc:spChg chg="mod">
          <ac:chgData name="Mica Nicole Nellis" userId="5f20adf3-492e-4e22-8d59-1b443793dbb5" providerId="ADAL" clId="{965F7623-15E7-E940-B655-73291676CAE0}" dt="2023-11-01T01:05:23.564" v="363" actId="20577"/>
          <ac:spMkLst>
            <pc:docMk/>
            <pc:sldMk cId="1253501993" sldId="263"/>
            <ac:spMk id="10" creationId="{DA8769DE-0A73-6C40-B7C3-4B165FB9DC6E}"/>
          </ac:spMkLst>
        </pc:spChg>
      </pc:sldChg>
      <pc:sldChg chg="del">
        <pc:chgData name="Mica Nicole Nellis" userId="5f20adf3-492e-4e22-8d59-1b443793dbb5" providerId="ADAL" clId="{965F7623-15E7-E940-B655-73291676CAE0}" dt="2023-11-01T01:03:40.108" v="270" actId="2696"/>
        <pc:sldMkLst>
          <pc:docMk/>
          <pc:sldMk cId="1761027018" sldId="263"/>
        </pc:sldMkLst>
      </pc:sldChg>
      <pc:sldChg chg="modSp add">
        <pc:chgData name="Mica Nicole Nellis" userId="5f20adf3-492e-4e22-8d59-1b443793dbb5" providerId="ADAL" clId="{965F7623-15E7-E940-B655-73291676CAE0}" dt="2023-11-01T01:08:14.715" v="471" actId="20577"/>
        <pc:sldMkLst>
          <pc:docMk/>
          <pc:sldMk cId="1494732886" sldId="264"/>
        </pc:sldMkLst>
        <pc:spChg chg="mod">
          <ac:chgData name="Mica Nicole Nellis" userId="5f20adf3-492e-4e22-8d59-1b443793dbb5" providerId="ADAL" clId="{965F7623-15E7-E940-B655-73291676CAE0}" dt="2023-11-01T01:08:14.715" v="471" actId="20577"/>
          <ac:spMkLst>
            <pc:docMk/>
            <pc:sldMk cId="1494732886" sldId="264"/>
            <ac:spMk id="9" creationId="{90ECCC10-0780-C949-B752-A996B3C1B729}"/>
          </ac:spMkLst>
        </pc:spChg>
        <pc:spChg chg="mod">
          <ac:chgData name="Mica Nicole Nellis" userId="5f20adf3-492e-4e22-8d59-1b443793dbb5" providerId="ADAL" clId="{965F7623-15E7-E940-B655-73291676CAE0}" dt="2023-11-01T01:06:50.479" v="410" actId="20577"/>
          <ac:spMkLst>
            <pc:docMk/>
            <pc:sldMk cId="1494732886" sldId="264"/>
            <ac:spMk id="10" creationId="{DA8769DE-0A73-6C40-B7C3-4B165FB9DC6E}"/>
          </ac:spMkLst>
        </pc:spChg>
      </pc:sldChg>
      <pc:sldChg chg="modSp add">
        <pc:chgData name="Mica Nicole Nellis" userId="5f20adf3-492e-4e22-8d59-1b443793dbb5" providerId="ADAL" clId="{965F7623-15E7-E940-B655-73291676CAE0}" dt="2023-11-01T01:08:07.872" v="460" actId="20577"/>
        <pc:sldMkLst>
          <pc:docMk/>
          <pc:sldMk cId="1194270843" sldId="265"/>
        </pc:sldMkLst>
        <pc:spChg chg="mod">
          <ac:chgData name="Mica Nicole Nellis" userId="5f20adf3-492e-4e22-8d59-1b443793dbb5" providerId="ADAL" clId="{965F7623-15E7-E940-B655-73291676CAE0}" dt="2023-11-01T01:08:07.872" v="460" actId="20577"/>
          <ac:spMkLst>
            <pc:docMk/>
            <pc:sldMk cId="1194270843" sldId="265"/>
            <ac:spMk id="9" creationId="{90ECCC10-0780-C949-B752-A996B3C1B729}"/>
          </ac:spMkLst>
        </pc:spChg>
      </pc:sldChg>
      <pc:sldChg chg="modSp add">
        <pc:chgData name="Mica Nicole Nellis" userId="5f20adf3-492e-4e22-8d59-1b443793dbb5" providerId="ADAL" clId="{965F7623-15E7-E940-B655-73291676CAE0}" dt="2023-11-01T01:08:00.548" v="454" actId="20577"/>
        <pc:sldMkLst>
          <pc:docMk/>
          <pc:sldMk cId="2936645454" sldId="266"/>
        </pc:sldMkLst>
        <pc:spChg chg="mod">
          <ac:chgData name="Mica Nicole Nellis" userId="5f20adf3-492e-4e22-8d59-1b443793dbb5" providerId="ADAL" clId="{965F7623-15E7-E940-B655-73291676CAE0}" dt="2023-11-01T01:08:00.548" v="454" actId="20577"/>
          <ac:spMkLst>
            <pc:docMk/>
            <pc:sldMk cId="2936645454" sldId="266"/>
            <ac:spMk id="9" creationId="{90ECCC10-0780-C949-B752-A996B3C1B729}"/>
          </ac:spMkLst>
        </pc:spChg>
      </pc:sldChg>
      <pc:sldChg chg="modSp add">
        <pc:chgData name="Mica Nicole Nellis" userId="5f20adf3-492e-4e22-8d59-1b443793dbb5" providerId="ADAL" clId="{965F7623-15E7-E940-B655-73291676CAE0}" dt="2023-11-01T01:07:44.233" v="445" actId="27636"/>
        <pc:sldMkLst>
          <pc:docMk/>
          <pc:sldMk cId="1963725175" sldId="267"/>
        </pc:sldMkLst>
        <pc:spChg chg="mod">
          <ac:chgData name="Mica Nicole Nellis" userId="5f20adf3-492e-4e22-8d59-1b443793dbb5" providerId="ADAL" clId="{965F7623-15E7-E940-B655-73291676CAE0}" dt="2023-11-01T01:07:44.233" v="445" actId="27636"/>
          <ac:spMkLst>
            <pc:docMk/>
            <pc:sldMk cId="1963725175" sldId="267"/>
            <ac:spMk id="9" creationId="{90ECCC10-0780-C949-B752-A996B3C1B729}"/>
          </ac:spMkLst>
        </pc:spChg>
      </pc:sldChg>
      <pc:sldChg chg="modSp add">
        <pc:chgData name="Mica Nicole Nellis" userId="5f20adf3-492e-4e22-8d59-1b443793dbb5" providerId="ADAL" clId="{965F7623-15E7-E940-B655-73291676CAE0}" dt="2023-11-01T01:07:38.273" v="436" actId="20577"/>
        <pc:sldMkLst>
          <pc:docMk/>
          <pc:sldMk cId="1002916763" sldId="268"/>
        </pc:sldMkLst>
        <pc:spChg chg="mod">
          <ac:chgData name="Mica Nicole Nellis" userId="5f20adf3-492e-4e22-8d59-1b443793dbb5" providerId="ADAL" clId="{965F7623-15E7-E940-B655-73291676CAE0}" dt="2023-11-01T01:07:38.273" v="436" actId="20577"/>
          <ac:spMkLst>
            <pc:docMk/>
            <pc:sldMk cId="1002916763" sldId="268"/>
            <ac:spMk id="9" creationId="{90ECCC10-0780-C949-B752-A996B3C1B729}"/>
          </ac:spMkLst>
        </pc:spChg>
      </pc:sldChg>
      <pc:sldChg chg="modSp add">
        <pc:chgData name="Mica Nicole Nellis" userId="5f20adf3-492e-4e22-8d59-1b443793dbb5" providerId="ADAL" clId="{965F7623-15E7-E940-B655-73291676CAE0}" dt="2023-11-01T01:07:30.123" v="429" actId="27636"/>
        <pc:sldMkLst>
          <pc:docMk/>
          <pc:sldMk cId="2170063083" sldId="269"/>
        </pc:sldMkLst>
        <pc:spChg chg="mod">
          <ac:chgData name="Mica Nicole Nellis" userId="5f20adf3-492e-4e22-8d59-1b443793dbb5" providerId="ADAL" clId="{965F7623-15E7-E940-B655-73291676CAE0}" dt="2023-11-01T01:07:30.123" v="429" actId="27636"/>
          <ac:spMkLst>
            <pc:docMk/>
            <pc:sldMk cId="2170063083" sldId="269"/>
            <ac:spMk id="9" creationId="{90ECCC10-0780-C949-B752-A996B3C1B729}"/>
          </ac:spMkLst>
        </pc:spChg>
      </pc:sldChg>
      <pc:sldChg chg="modSp add">
        <pc:chgData name="Mica Nicole Nellis" userId="5f20adf3-492e-4e22-8d59-1b443793dbb5" providerId="ADAL" clId="{965F7623-15E7-E940-B655-73291676CAE0}" dt="2023-11-08T00:17:02.591" v="1895" actId="20577"/>
        <pc:sldMkLst>
          <pc:docMk/>
          <pc:sldMk cId="2543057523" sldId="270"/>
        </pc:sldMkLst>
        <pc:spChg chg="mod">
          <ac:chgData name="Mica Nicole Nellis" userId="5f20adf3-492e-4e22-8d59-1b443793dbb5" providerId="ADAL" clId="{965F7623-15E7-E940-B655-73291676CAE0}" dt="2023-11-08T00:17:02.591" v="1895" actId="20577"/>
          <ac:spMkLst>
            <pc:docMk/>
            <pc:sldMk cId="2543057523" sldId="270"/>
            <ac:spMk id="9" creationId="{90ECCC10-0780-C949-B752-A996B3C1B729}"/>
          </ac:spMkLst>
        </pc:spChg>
        <pc:spChg chg="mod">
          <ac:chgData name="Mica Nicole Nellis" userId="5f20adf3-492e-4e22-8d59-1b443793dbb5" providerId="ADAL" clId="{965F7623-15E7-E940-B655-73291676CAE0}" dt="2023-11-01T01:14:19.160" v="688" actId="20577"/>
          <ac:spMkLst>
            <pc:docMk/>
            <pc:sldMk cId="2543057523" sldId="270"/>
            <ac:spMk id="10" creationId="{DA8769DE-0A73-6C40-B7C3-4B165FB9DC6E}"/>
          </ac:spMkLst>
        </pc:spChg>
      </pc:sldChg>
      <pc:sldChg chg="modSp add">
        <pc:chgData name="Mica Nicole Nellis" userId="5f20adf3-492e-4e22-8d59-1b443793dbb5" providerId="ADAL" clId="{965F7623-15E7-E940-B655-73291676CAE0}" dt="2023-11-01T01:09:44.463" v="565" actId="20577"/>
        <pc:sldMkLst>
          <pc:docMk/>
          <pc:sldMk cId="1971428757" sldId="271"/>
        </pc:sldMkLst>
        <pc:spChg chg="mod">
          <ac:chgData name="Mica Nicole Nellis" userId="5f20adf3-492e-4e22-8d59-1b443793dbb5" providerId="ADAL" clId="{965F7623-15E7-E940-B655-73291676CAE0}" dt="2023-11-01T01:09:35.137" v="564" actId="20577"/>
          <ac:spMkLst>
            <pc:docMk/>
            <pc:sldMk cId="1971428757" sldId="271"/>
            <ac:spMk id="9" creationId="{90ECCC10-0780-C949-B752-A996B3C1B729}"/>
          </ac:spMkLst>
        </pc:spChg>
        <pc:spChg chg="mod">
          <ac:chgData name="Mica Nicole Nellis" userId="5f20adf3-492e-4e22-8d59-1b443793dbb5" providerId="ADAL" clId="{965F7623-15E7-E940-B655-73291676CAE0}" dt="2023-11-01T01:09:44.463" v="565" actId="20577"/>
          <ac:spMkLst>
            <pc:docMk/>
            <pc:sldMk cId="1971428757" sldId="271"/>
            <ac:spMk id="10" creationId="{DA8769DE-0A73-6C40-B7C3-4B165FB9DC6E}"/>
          </ac:spMkLst>
        </pc:spChg>
      </pc:sldChg>
      <pc:sldChg chg="modSp add">
        <pc:chgData name="Mica Nicole Nellis" userId="5f20adf3-492e-4e22-8d59-1b443793dbb5" providerId="ADAL" clId="{965F7623-15E7-E940-B655-73291676CAE0}" dt="2023-11-08T00:17:35.238" v="1914" actId="20577"/>
        <pc:sldMkLst>
          <pc:docMk/>
          <pc:sldMk cId="4137014278" sldId="272"/>
        </pc:sldMkLst>
        <pc:spChg chg="mod">
          <ac:chgData name="Mica Nicole Nellis" userId="5f20adf3-492e-4e22-8d59-1b443793dbb5" providerId="ADAL" clId="{965F7623-15E7-E940-B655-73291676CAE0}" dt="2023-11-08T00:17:35.238" v="1914" actId="20577"/>
          <ac:spMkLst>
            <pc:docMk/>
            <pc:sldMk cId="4137014278" sldId="272"/>
            <ac:spMk id="9" creationId="{90ECCC10-0780-C949-B752-A996B3C1B729}"/>
          </ac:spMkLst>
        </pc:spChg>
        <pc:spChg chg="mod">
          <ac:chgData name="Mica Nicole Nellis" userId="5f20adf3-492e-4e22-8d59-1b443793dbb5" providerId="ADAL" clId="{965F7623-15E7-E940-B655-73291676CAE0}" dt="2023-11-01T01:11:16.608" v="640" actId="20577"/>
          <ac:spMkLst>
            <pc:docMk/>
            <pc:sldMk cId="4137014278" sldId="272"/>
            <ac:spMk id="10" creationId="{DA8769DE-0A73-6C40-B7C3-4B165FB9DC6E}"/>
          </ac:spMkLst>
        </pc:spChg>
      </pc:sldChg>
      <pc:sldChg chg="modSp add">
        <pc:chgData name="Mica Nicole Nellis" userId="5f20adf3-492e-4e22-8d59-1b443793dbb5" providerId="ADAL" clId="{965F7623-15E7-E940-B655-73291676CAE0}" dt="2023-11-01T01:11:36.973" v="642" actId="20577"/>
        <pc:sldMkLst>
          <pc:docMk/>
          <pc:sldMk cId="768913200" sldId="273"/>
        </pc:sldMkLst>
        <pc:spChg chg="mod">
          <ac:chgData name="Mica Nicole Nellis" userId="5f20adf3-492e-4e22-8d59-1b443793dbb5" providerId="ADAL" clId="{965F7623-15E7-E940-B655-73291676CAE0}" dt="2023-11-01T01:10:55.208" v="638" actId="20577"/>
          <ac:spMkLst>
            <pc:docMk/>
            <pc:sldMk cId="768913200" sldId="273"/>
            <ac:spMk id="9" creationId="{90ECCC10-0780-C949-B752-A996B3C1B729}"/>
          </ac:spMkLst>
        </pc:spChg>
        <pc:spChg chg="mod">
          <ac:chgData name="Mica Nicole Nellis" userId="5f20adf3-492e-4e22-8d59-1b443793dbb5" providerId="ADAL" clId="{965F7623-15E7-E940-B655-73291676CAE0}" dt="2023-11-01T01:11:36.973" v="642" actId="20577"/>
          <ac:spMkLst>
            <pc:docMk/>
            <pc:sldMk cId="768913200" sldId="273"/>
            <ac:spMk id="10" creationId="{DA8769DE-0A73-6C40-B7C3-4B165FB9DC6E}"/>
          </ac:spMkLst>
        </pc:spChg>
      </pc:sldChg>
      <pc:sldChg chg="modSp add ord">
        <pc:chgData name="Mica Nicole Nellis" userId="5f20adf3-492e-4e22-8d59-1b443793dbb5" providerId="ADAL" clId="{965F7623-15E7-E940-B655-73291676CAE0}" dt="2023-11-07T07:19:32.883" v="1879" actId="20577"/>
        <pc:sldMkLst>
          <pc:docMk/>
          <pc:sldMk cId="542468784" sldId="274"/>
        </pc:sldMkLst>
        <pc:spChg chg="mod">
          <ac:chgData name="Mica Nicole Nellis" userId="5f20adf3-492e-4e22-8d59-1b443793dbb5" providerId="ADAL" clId="{965F7623-15E7-E940-B655-73291676CAE0}" dt="2023-11-01T01:12:10.194" v="684" actId="20577"/>
          <ac:spMkLst>
            <pc:docMk/>
            <pc:sldMk cId="542468784" sldId="274"/>
            <ac:spMk id="9" creationId="{90ECCC10-0780-C949-B752-A996B3C1B729}"/>
          </ac:spMkLst>
        </pc:spChg>
        <pc:spChg chg="mod">
          <ac:chgData name="Mica Nicole Nellis" userId="5f20adf3-492e-4e22-8d59-1b443793dbb5" providerId="ADAL" clId="{965F7623-15E7-E940-B655-73291676CAE0}" dt="2023-11-07T07:19:32.883" v="1879" actId="20577"/>
          <ac:spMkLst>
            <pc:docMk/>
            <pc:sldMk cId="542468784" sldId="274"/>
            <ac:spMk id="10" creationId="{DA8769DE-0A73-6C40-B7C3-4B165FB9DC6E}"/>
          </ac:spMkLst>
        </pc:spChg>
      </pc:sldChg>
      <pc:sldChg chg="addSp delSp modSp">
        <pc:chgData name="Mica Nicole Nellis" userId="5f20adf3-492e-4e22-8d59-1b443793dbb5" providerId="ADAL" clId="{965F7623-15E7-E940-B655-73291676CAE0}" dt="2023-11-07T07:04:11.747" v="1845" actId="14100"/>
        <pc:sldMkLst>
          <pc:docMk/>
          <pc:sldMk cId="1956900071" sldId="288"/>
        </pc:sldMkLst>
        <pc:picChg chg="add del mod">
          <ac:chgData name="Mica Nicole Nellis" userId="5f20adf3-492e-4e22-8d59-1b443793dbb5" providerId="ADAL" clId="{965F7623-15E7-E940-B655-73291676CAE0}" dt="2023-11-07T07:03:58.894" v="1842" actId="478"/>
          <ac:picMkLst>
            <pc:docMk/>
            <pc:sldMk cId="1956900071" sldId="288"/>
            <ac:picMk id="4" creationId="{032716CD-865B-7A7F-5C59-8C3EF8FF28A4}"/>
          </ac:picMkLst>
        </pc:picChg>
        <pc:picChg chg="add mod">
          <ac:chgData name="Mica Nicole Nellis" userId="5f20adf3-492e-4e22-8d59-1b443793dbb5" providerId="ADAL" clId="{965F7623-15E7-E940-B655-73291676CAE0}" dt="2023-11-07T07:04:11.747" v="1845" actId="14100"/>
          <ac:picMkLst>
            <pc:docMk/>
            <pc:sldMk cId="1956900071" sldId="288"/>
            <ac:picMk id="8" creationId="{32A903CB-5193-E1CB-07E3-C0675B4D5CD4}"/>
          </ac:picMkLst>
        </pc:picChg>
      </pc:sldChg>
      <pc:sldChg chg="addSp delSp modSp add">
        <pc:chgData name="Mica Nicole Nellis" userId="5f20adf3-492e-4e22-8d59-1b443793dbb5" providerId="ADAL" clId="{965F7623-15E7-E940-B655-73291676CAE0}" dt="2023-11-07T07:13:33.296" v="1850" actId="14100"/>
        <pc:sldMkLst>
          <pc:docMk/>
          <pc:sldMk cId="2185287290" sldId="289"/>
        </pc:sldMkLst>
        <pc:picChg chg="add mod">
          <ac:chgData name="Mica Nicole Nellis" userId="5f20adf3-492e-4e22-8d59-1b443793dbb5" providerId="ADAL" clId="{965F7623-15E7-E940-B655-73291676CAE0}" dt="2023-11-07T07:13:33.296" v="1850" actId="14100"/>
          <ac:picMkLst>
            <pc:docMk/>
            <pc:sldMk cId="2185287290" sldId="289"/>
            <ac:picMk id="4" creationId="{CB56E282-07F2-09EA-7563-E389181A4DE3}"/>
          </ac:picMkLst>
        </pc:picChg>
        <pc:picChg chg="del">
          <ac:chgData name="Mica Nicole Nellis" userId="5f20adf3-492e-4e22-8d59-1b443793dbb5" providerId="ADAL" clId="{965F7623-15E7-E940-B655-73291676CAE0}" dt="2023-11-07T07:13:24.091" v="1847" actId="478"/>
          <ac:picMkLst>
            <pc:docMk/>
            <pc:sldMk cId="2185287290" sldId="289"/>
            <ac:picMk id="8" creationId="{32A903CB-5193-E1CB-07E3-C0675B4D5CD4}"/>
          </ac:picMkLst>
        </pc:picChg>
      </pc:sldChg>
      <pc:sldChg chg="modSp">
        <pc:chgData name="Mica Nicole Nellis" userId="5f20adf3-492e-4e22-8d59-1b443793dbb5" providerId="ADAL" clId="{965F7623-15E7-E940-B655-73291676CAE0}" dt="2023-11-08T00:17:22.310" v="1905" actId="20577"/>
        <pc:sldMkLst>
          <pc:docMk/>
          <pc:sldMk cId="1604766382" sldId="290"/>
        </pc:sldMkLst>
        <pc:spChg chg="mod">
          <ac:chgData name="Mica Nicole Nellis" userId="5f20adf3-492e-4e22-8d59-1b443793dbb5" providerId="ADAL" clId="{965F7623-15E7-E940-B655-73291676CAE0}" dt="2023-11-08T00:17:22.310" v="1905" actId="20577"/>
          <ac:spMkLst>
            <pc:docMk/>
            <pc:sldMk cId="1604766382" sldId="290"/>
            <ac:spMk id="9" creationId="{90ECCC10-0780-C949-B752-A996B3C1B729}"/>
          </ac:spMkLst>
        </pc:spChg>
      </pc:sldChg>
      <pc:sldChg chg="modSp">
        <pc:chgData name="Mica Nicole Nellis" userId="5f20adf3-492e-4e22-8d59-1b443793dbb5" providerId="ADAL" clId="{965F7623-15E7-E940-B655-73291676CAE0}" dt="2023-11-08T00:17:43.381" v="1923" actId="20577"/>
        <pc:sldMkLst>
          <pc:docMk/>
          <pc:sldMk cId="1131300774" sldId="293"/>
        </pc:sldMkLst>
        <pc:spChg chg="mod">
          <ac:chgData name="Mica Nicole Nellis" userId="5f20adf3-492e-4e22-8d59-1b443793dbb5" providerId="ADAL" clId="{965F7623-15E7-E940-B655-73291676CAE0}" dt="2023-11-08T00:17:43.381" v="1923" actId="20577"/>
          <ac:spMkLst>
            <pc:docMk/>
            <pc:sldMk cId="1131300774" sldId="293"/>
            <ac:spMk id="9" creationId="{90ECCC10-0780-C949-B752-A996B3C1B729}"/>
          </ac:spMkLst>
        </pc:spChg>
      </pc:sldChg>
    </pc:docChg>
  </pc:docChgLst>
  <pc:docChgLst>
    <pc:chgData name="Isaiah Christopher Padilla" userId="S::icp25@nau.edu::5e0c1b5f-912a-4a53-94f8-57ac8bb5df01" providerId="AD" clId="Web-{3AAB5F28-6AC9-4880-A9B0-61EE4EB73D4E}"/>
    <pc:docChg chg="addSld delSld modSld sldOrd">
      <pc:chgData name="Isaiah Christopher Padilla" userId="S::icp25@nau.edu::5e0c1b5f-912a-4a53-94f8-57ac8bb5df01" providerId="AD" clId="Web-{3AAB5F28-6AC9-4880-A9B0-61EE4EB73D4E}" dt="2023-11-10T21:12:56.129" v="45" actId="20577"/>
      <pc:docMkLst>
        <pc:docMk/>
      </pc:docMkLst>
      <pc:sldChg chg="modSp">
        <pc:chgData name="Isaiah Christopher Padilla" userId="S::icp25@nau.edu::5e0c1b5f-912a-4a53-94f8-57ac8bb5df01" providerId="AD" clId="Web-{3AAB5F28-6AC9-4880-A9B0-61EE4EB73D4E}" dt="2023-11-10T21:12:56.129" v="45" actId="20577"/>
        <pc:sldMkLst>
          <pc:docMk/>
          <pc:sldMk cId="1949182197" sldId="256"/>
        </pc:sldMkLst>
        <pc:spChg chg="mod">
          <ac:chgData name="Isaiah Christopher Padilla" userId="S::icp25@nau.edu::5e0c1b5f-912a-4a53-94f8-57ac8bb5df01" providerId="AD" clId="Web-{3AAB5F28-6AC9-4880-A9B0-61EE4EB73D4E}" dt="2023-11-10T21:12:56.129" v="45" actId="20577"/>
          <ac:spMkLst>
            <pc:docMk/>
            <pc:sldMk cId="1949182197" sldId="256"/>
            <ac:spMk id="2" creationId="{BB8BF27C-4B3E-E64E-AAEA-01E69BDB12D5}"/>
          </ac:spMkLst>
        </pc:spChg>
      </pc:sldChg>
      <pc:sldChg chg="del">
        <pc:chgData name="Isaiah Christopher Padilla" userId="S::icp25@nau.edu::5e0c1b5f-912a-4a53-94f8-57ac8bb5df01" providerId="AD" clId="Web-{3AAB5F28-6AC9-4880-A9B0-61EE4EB73D4E}" dt="2023-11-10T21:11:19.922" v="16"/>
        <pc:sldMkLst>
          <pc:docMk/>
          <pc:sldMk cId="1253501993" sldId="263"/>
        </pc:sldMkLst>
      </pc:sldChg>
      <pc:sldChg chg="del">
        <pc:chgData name="Isaiah Christopher Padilla" userId="S::icp25@nau.edu::5e0c1b5f-912a-4a53-94f8-57ac8bb5df01" providerId="AD" clId="Web-{3AAB5F28-6AC9-4880-A9B0-61EE4EB73D4E}" dt="2023-11-10T21:11:01.281" v="11"/>
        <pc:sldMkLst>
          <pc:docMk/>
          <pc:sldMk cId="1194270843" sldId="265"/>
        </pc:sldMkLst>
      </pc:sldChg>
      <pc:sldChg chg="del">
        <pc:chgData name="Isaiah Christopher Padilla" userId="S::icp25@nau.edu::5e0c1b5f-912a-4a53-94f8-57ac8bb5df01" providerId="AD" clId="Web-{3AAB5F28-6AC9-4880-A9B0-61EE4EB73D4E}" dt="2023-11-10T21:10:47.983" v="9"/>
        <pc:sldMkLst>
          <pc:docMk/>
          <pc:sldMk cId="1963725175" sldId="267"/>
        </pc:sldMkLst>
      </pc:sldChg>
      <pc:sldChg chg="del">
        <pc:chgData name="Isaiah Christopher Padilla" userId="S::icp25@nau.edu::5e0c1b5f-912a-4a53-94f8-57ac8bb5df01" providerId="AD" clId="Web-{3AAB5F28-6AC9-4880-A9B0-61EE4EB73D4E}" dt="2023-11-10T21:10:47.983" v="8"/>
        <pc:sldMkLst>
          <pc:docMk/>
          <pc:sldMk cId="1002916763" sldId="268"/>
        </pc:sldMkLst>
      </pc:sldChg>
      <pc:sldChg chg="del">
        <pc:chgData name="Isaiah Christopher Padilla" userId="S::icp25@nau.edu::5e0c1b5f-912a-4a53-94f8-57ac8bb5df01" providerId="AD" clId="Web-{3AAB5F28-6AC9-4880-A9B0-61EE4EB73D4E}" dt="2023-11-10T21:10:47.968" v="5"/>
        <pc:sldMkLst>
          <pc:docMk/>
          <pc:sldMk cId="2170063083" sldId="269"/>
        </pc:sldMkLst>
      </pc:sldChg>
      <pc:sldChg chg="del">
        <pc:chgData name="Isaiah Christopher Padilla" userId="S::icp25@nau.edu::5e0c1b5f-912a-4a53-94f8-57ac8bb5df01" providerId="AD" clId="Web-{3AAB5F28-6AC9-4880-A9B0-61EE4EB73D4E}" dt="2023-11-10T21:10:47.968" v="4"/>
        <pc:sldMkLst>
          <pc:docMk/>
          <pc:sldMk cId="2543057523" sldId="270"/>
        </pc:sldMkLst>
      </pc:sldChg>
      <pc:sldChg chg="del">
        <pc:chgData name="Isaiah Christopher Padilla" userId="S::icp25@nau.edu::5e0c1b5f-912a-4a53-94f8-57ac8bb5df01" providerId="AD" clId="Web-{3AAB5F28-6AC9-4880-A9B0-61EE4EB73D4E}" dt="2023-11-10T21:10:38.983" v="3"/>
        <pc:sldMkLst>
          <pc:docMk/>
          <pc:sldMk cId="4137014278" sldId="272"/>
        </pc:sldMkLst>
      </pc:sldChg>
      <pc:sldChg chg="del">
        <pc:chgData name="Isaiah Christopher Padilla" userId="S::icp25@nau.edu::5e0c1b5f-912a-4a53-94f8-57ac8bb5df01" providerId="AD" clId="Web-{3AAB5F28-6AC9-4880-A9B0-61EE4EB73D4E}" dt="2023-11-10T21:10:35.123" v="0"/>
        <pc:sldMkLst>
          <pc:docMk/>
          <pc:sldMk cId="768913200" sldId="273"/>
        </pc:sldMkLst>
      </pc:sldChg>
      <pc:sldChg chg="del">
        <pc:chgData name="Isaiah Christopher Padilla" userId="S::icp25@nau.edu::5e0c1b5f-912a-4a53-94f8-57ac8bb5df01" providerId="AD" clId="Web-{3AAB5F28-6AC9-4880-A9B0-61EE4EB73D4E}" dt="2023-11-10T21:11:34.470" v="24"/>
        <pc:sldMkLst>
          <pc:docMk/>
          <pc:sldMk cId="44219637" sldId="275"/>
        </pc:sldMkLst>
      </pc:sldChg>
      <pc:sldChg chg="del">
        <pc:chgData name="Isaiah Christopher Padilla" userId="S::icp25@nau.edu::5e0c1b5f-912a-4a53-94f8-57ac8bb5df01" providerId="AD" clId="Web-{3AAB5F28-6AC9-4880-A9B0-61EE4EB73D4E}" dt="2023-11-10T21:11:34.470" v="25"/>
        <pc:sldMkLst>
          <pc:docMk/>
          <pc:sldMk cId="1273810591" sldId="276"/>
        </pc:sldMkLst>
      </pc:sldChg>
      <pc:sldChg chg="del">
        <pc:chgData name="Isaiah Christopher Padilla" userId="S::icp25@nau.edu::5e0c1b5f-912a-4a53-94f8-57ac8bb5df01" providerId="AD" clId="Web-{3AAB5F28-6AC9-4880-A9B0-61EE4EB73D4E}" dt="2023-11-10T21:11:34.470" v="23"/>
        <pc:sldMkLst>
          <pc:docMk/>
          <pc:sldMk cId="2602541734" sldId="277"/>
        </pc:sldMkLst>
      </pc:sldChg>
      <pc:sldChg chg="del">
        <pc:chgData name="Isaiah Christopher Padilla" userId="S::icp25@nau.edu::5e0c1b5f-912a-4a53-94f8-57ac8bb5df01" providerId="AD" clId="Web-{3AAB5F28-6AC9-4880-A9B0-61EE4EB73D4E}" dt="2023-11-10T21:11:25.407" v="19"/>
        <pc:sldMkLst>
          <pc:docMk/>
          <pc:sldMk cId="760630792" sldId="278"/>
        </pc:sldMkLst>
      </pc:sldChg>
      <pc:sldChg chg="del">
        <pc:chgData name="Isaiah Christopher Padilla" userId="S::icp25@nau.edu::5e0c1b5f-912a-4a53-94f8-57ac8bb5df01" providerId="AD" clId="Web-{3AAB5F28-6AC9-4880-A9B0-61EE4EB73D4E}" dt="2023-11-10T21:11:25.407" v="18"/>
        <pc:sldMkLst>
          <pc:docMk/>
          <pc:sldMk cId="1877800666" sldId="279"/>
        </pc:sldMkLst>
      </pc:sldChg>
      <pc:sldChg chg="del">
        <pc:chgData name="Isaiah Christopher Padilla" userId="S::icp25@nau.edu::5e0c1b5f-912a-4a53-94f8-57ac8bb5df01" providerId="AD" clId="Web-{3AAB5F28-6AC9-4880-A9B0-61EE4EB73D4E}" dt="2023-11-10T21:11:30.469" v="22"/>
        <pc:sldMkLst>
          <pc:docMk/>
          <pc:sldMk cId="2275076484" sldId="280"/>
        </pc:sldMkLst>
      </pc:sldChg>
      <pc:sldChg chg="del">
        <pc:chgData name="Isaiah Christopher Padilla" userId="S::icp25@nau.edu::5e0c1b5f-912a-4a53-94f8-57ac8bb5df01" providerId="AD" clId="Web-{3AAB5F28-6AC9-4880-A9B0-61EE4EB73D4E}" dt="2023-11-10T21:11:30.469" v="21"/>
        <pc:sldMkLst>
          <pc:docMk/>
          <pc:sldMk cId="100332402" sldId="281"/>
        </pc:sldMkLst>
      </pc:sldChg>
      <pc:sldChg chg="del">
        <pc:chgData name="Isaiah Christopher Padilla" userId="S::icp25@nau.edu::5e0c1b5f-912a-4a53-94f8-57ac8bb5df01" providerId="AD" clId="Web-{3AAB5F28-6AC9-4880-A9B0-61EE4EB73D4E}" dt="2023-11-10T21:11:30.469" v="20"/>
        <pc:sldMkLst>
          <pc:docMk/>
          <pc:sldMk cId="2908237911" sldId="282"/>
        </pc:sldMkLst>
      </pc:sldChg>
      <pc:sldChg chg="del">
        <pc:chgData name="Isaiah Christopher Padilla" userId="S::icp25@nau.edu::5e0c1b5f-912a-4a53-94f8-57ac8bb5df01" providerId="AD" clId="Web-{3AAB5F28-6AC9-4880-A9B0-61EE4EB73D4E}" dt="2023-11-10T21:11:19.938" v="17"/>
        <pc:sldMkLst>
          <pc:docMk/>
          <pc:sldMk cId="1862273211" sldId="283"/>
        </pc:sldMkLst>
      </pc:sldChg>
      <pc:sldChg chg="del">
        <pc:chgData name="Isaiah Christopher Padilla" userId="S::icp25@nau.edu::5e0c1b5f-912a-4a53-94f8-57ac8bb5df01" providerId="AD" clId="Web-{3AAB5F28-6AC9-4880-A9B0-61EE4EB73D4E}" dt="2023-11-10T21:11:01.281" v="15"/>
        <pc:sldMkLst>
          <pc:docMk/>
          <pc:sldMk cId="1620973883" sldId="284"/>
        </pc:sldMkLst>
      </pc:sldChg>
      <pc:sldChg chg="del">
        <pc:chgData name="Isaiah Christopher Padilla" userId="S::icp25@nau.edu::5e0c1b5f-912a-4a53-94f8-57ac8bb5df01" providerId="AD" clId="Web-{3AAB5F28-6AC9-4880-A9B0-61EE4EB73D4E}" dt="2023-11-10T21:11:01.281" v="12"/>
        <pc:sldMkLst>
          <pc:docMk/>
          <pc:sldMk cId="686278507" sldId="285"/>
        </pc:sldMkLst>
      </pc:sldChg>
      <pc:sldChg chg="del">
        <pc:chgData name="Isaiah Christopher Padilla" userId="S::icp25@nau.edu::5e0c1b5f-912a-4a53-94f8-57ac8bb5df01" providerId="AD" clId="Web-{3AAB5F28-6AC9-4880-A9B0-61EE4EB73D4E}" dt="2023-11-10T21:11:01.281" v="14"/>
        <pc:sldMkLst>
          <pc:docMk/>
          <pc:sldMk cId="255924957" sldId="286"/>
        </pc:sldMkLst>
      </pc:sldChg>
      <pc:sldChg chg="del">
        <pc:chgData name="Isaiah Christopher Padilla" userId="S::icp25@nau.edu::5e0c1b5f-912a-4a53-94f8-57ac8bb5df01" providerId="AD" clId="Web-{3AAB5F28-6AC9-4880-A9B0-61EE4EB73D4E}" dt="2023-11-10T21:11:01.281" v="13"/>
        <pc:sldMkLst>
          <pc:docMk/>
          <pc:sldMk cId="3428812245" sldId="287"/>
        </pc:sldMkLst>
      </pc:sldChg>
      <pc:sldChg chg="del">
        <pc:chgData name="Isaiah Christopher Padilla" userId="S::icp25@nau.edu::5e0c1b5f-912a-4a53-94f8-57ac8bb5df01" providerId="AD" clId="Web-{3AAB5F28-6AC9-4880-A9B0-61EE4EB73D4E}" dt="2023-11-10T21:10:47.968" v="7"/>
        <pc:sldMkLst>
          <pc:docMk/>
          <pc:sldMk cId="1956900071" sldId="288"/>
        </pc:sldMkLst>
      </pc:sldChg>
      <pc:sldChg chg="del">
        <pc:chgData name="Isaiah Christopher Padilla" userId="S::icp25@nau.edu::5e0c1b5f-912a-4a53-94f8-57ac8bb5df01" providerId="AD" clId="Web-{3AAB5F28-6AC9-4880-A9B0-61EE4EB73D4E}" dt="2023-11-10T21:10:47.968" v="6"/>
        <pc:sldMkLst>
          <pc:docMk/>
          <pc:sldMk cId="2185287290" sldId="289"/>
        </pc:sldMkLst>
      </pc:sldChg>
      <pc:sldChg chg="del">
        <pc:chgData name="Isaiah Christopher Padilla" userId="S::icp25@nau.edu::5e0c1b5f-912a-4a53-94f8-57ac8bb5df01" providerId="AD" clId="Web-{3AAB5F28-6AC9-4880-A9B0-61EE4EB73D4E}" dt="2023-11-10T21:10:37.967" v="2"/>
        <pc:sldMkLst>
          <pc:docMk/>
          <pc:sldMk cId="1604766382" sldId="290"/>
        </pc:sldMkLst>
      </pc:sldChg>
      <pc:sldChg chg="del">
        <pc:chgData name="Isaiah Christopher Padilla" userId="S::icp25@nau.edu::5e0c1b5f-912a-4a53-94f8-57ac8bb5df01" providerId="AD" clId="Web-{3AAB5F28-6AC9-4880-A9B0-61EE4EB73D4E}" dt="2023-11-10T21:11:01.265" v="10"/>
        <pc:sldMkLst>
          <pc:docMk/>
          <pc:sldMk cId="3891006641" sldId="291"/>
        </pc:sldMkLst>
      </pc:sldChg>
      <pc:sldChg chg="del">
        <pc:chgData name="Isaiah Christopher Padilla" userId="S::icp25@nau.edu::5e0c1b5f-912a-4a53-94f8-57ac8bb5df01" providerId="AD" clId="Web-{3AAB5F28-6AC9-4880-A9B0-61EE4EB73D4E}" dt="2023-11-10T21:10:36.280" v="1"/>
        <pc:sldMkLst>
          <pc:docMk/>
          <pc:sldMk cId="1131300774" sldId="293"/>
        </pc:sldMkLst>
      </pc:sldChg>
      <pc:sldChg chg="delSp modSp add ord">
        <pc:chgData name="Isaiah Christopher Padilla" userId="S::icp25@nau.edu::5e0c1b5f-912a-4a53-94f8-57ac8bb5df01" providerId="AD" clId="Web-{3AAB5F28-6AC9-4880-A9B0-61EE4EB73D4E}" dt="2023-11-10T21:12:28.582" v="38"/>
        <pc:sldMkLst>
          <pc:docMk/>
          <pc:sldMk cId="2103052755" sldId="293"/>
        </pc:sldMkLst>
        <pc:spChg chg="mod">
          <ac:chgData name="Isaiah Christopher Padilla" userId="S::icp25@nau.edu::5e0c1b5f-912a-4a53-94f8-57ac8bb5df01" providerId="AD" clId="Web-{3AAB5F28-6AC9-4880-A9B0-61EE4EB73D4E}" dt="2023-11-10T21:12:22.253" v="36" actId="20577"/>
          <ac:spMkLst>
            <pc:docMk/>
            <pc:sldMk cId="2103052755" sldId="293"/>
            <ac:spMk id="4" creationId="{F48C97BF-F329-3A55-92B2-FD4A68A6FC59}"/>
          </ac:spMkLst>
        </pc:spChg>
        <pc:spChg chg="del mod">
          <ac:chgData name="Isaiah Christopher Padilla" userId="S::icp25@nau.edu::5e0c1b5f-912a-4a53-94f8-57ac8bb5df01" providerId="AD" clId="Web-{3AAB5F28-6AC9-4880-A9B0-61EE4EB73D4E}" dt="2023-11-10T21:11:46.376" v="31"/>
          <ac:spMkLst>
            <pc:docMk/>
            <pc:sldMk cId="2103052755" sldId="293"/>
            <ac:spMk id="6" creationId="{4B8D5DDF-80C1-0801-4847-83913DE54239}"/>
          </ac:spMkLst>
        </pc:spChg>
        <pc:spChg chg="mod">
          <ac:chgData name="Isaiah Christopher Padilla" userId="S::icp25@nau.edu::5e0c1b5f-912a-4a53-94f8-57ac8bb5df01" providerId="AD" clId="Web-{3AAB5F28-6AC9-4880-A9B0-61EE4EB73D4E}" dt="2023-11-10T21:12:25.925" v="37" actId="20577"/>
          <ac:spMkLst>
            <pc:docMk/>
            <pc:sldMk cId="2103052755" sldId="293"/>
            <ac:spMk id="9" creationId="{90ECCC10-0780-C949-B752-A996B3C1B729}"/>
          </ac:spMkLst>
        </pc:spChg>
        <pc:picChg chg="del">
          <ac:chgData name="Isaiah Christopher Padilla" userId="S::icp25@nau.edu::5e0c1b5f-912a-4a53-94f8-57ac8bb5df01" providerId="AD" clId="Web-{3AAB5F28-6AC9-4880-A9B0-61EE4EB73D4E}" dt="2023-11-10T21:11:40.970" v="27"/>
          <ac:picMkLst>
            <pc:docMk/>
            <pc:sldMk cId="2103052755" sldId="293"/>
            <ac:picMk id="2" creationId="{5E0E50A0-B102-059F-1F02-898CB181A8B6}"/>
          </ac:picMkLst>
        </pc:picChg>
        <pc:picChg chg="del">
          <ac:chgData name="Isaiah Christopher Padilla" userId="S::icp25@nau.edu::5e0c1b5f-912a-4a53-94f8-57ac8bb5df01" providerId="AD" clId="Web-{3AAB5F28-6AC9-4880-A9B0-61EE4EB73D4E}" dt="2023-11-10T21:11:43.845" v="30"/>
          <ac:picMkLst>
            <pc:docMk/>
            <pc:sldMk cId="2103052755" sldId="293"/>
            <ac:picMk id="3" creationId="{91146709-C3C5-33C0-B593-3734A47A79A7}"/>
          </ac:picMkLst>
        </pc:picChg>
      </pc:sldChg>
    </pc:docChg>
  </pc:docChgLst>
  <pc:docChgLst>
    <pc:chgData name="Brandon A Knutson" userId="S::bak325@nau.edu::28952e65-da15-49e9-bac9-bbf66cc61a37" providerId="AD" clId="Web-{F6C5B7D5-4EDA-4C4F-B1BD-9E21CC399C12}"/>
    <pc:docChg chg="addSld modSld">
      <pc:chgData name="Brandon A Knutson" userId="S::bak325@nau.edu::28952e65-da15-49e9-bac9-bbf66cc61a37" providerId="AD" clId="Web-{F6C5B7D5-4EDA-4C4F-B1BD-9E21CC399C12}" dt="2023-11-07T01:08:22.026" v="454" actId="20577"/>
      <pc:docMkLst>
        <pc:docMk/>
      </pc:docMkLst>
      <pc:sldChg chg="addSp delSp modSp mod setBg">
        <pc:chgData name="Brandon A Knutson" userId="S::bak325@nau.edu::28952e65-da15-49e9-bac9-bbf66cc61a37" providerId="AD" clId="Web-{F6C5B7D5-4EDA-4C4F-B1BD-9E21CC399C12}" dt="2023-11-06T20:19:40.059" v="6"/>
        <pc:sldMkLst>
          <pc:docMk/>
          <pc:sldMk cId="1494732886" sldId="264"/>
        </pc:sldMkLst>
        <pc:spChg chg="mod ord">
          <ac:chgData name="Brandon A Knutson" userId="S::bak325@nau.edu::28952e65-da15-49e9-bac9-bbf66cc61a37" providerId="AD" clId="Web-{F6C5B7D5-4EDA-4C4F-B1BD-9E21CC399C12}" dt="2023-11-06T20:19:40.059" v="6"/>
          <ac:spMkLst>
            <pc:docMk/>
            <pc:sldMk cId="1494732886" sldId="264"/>
            <ac:spMk id="5" creationId="{5F07EB09-394F-EF3F-7B65-CD7F6640AFAB}"/>
          </ac:spMkLst>
        </pc:spChg>
        <pc:spChg chg="mod ord">
          <ac:chgData name="Brandon A Knutson" userId="S::bak325@nau.edu::28952e65-da15-49e9-bac9-bbf66cc61a37" providerId="AD" clId="Web-{F6C5B7D5-4EDA-4C4F-B1BD-9E21CC399C12}" dt="2023-11-06T20:19:40.059" v="6"/>
          <ac:spMkLst>
            <pc:docMk/>
            <pc:sldMk cId="1494732886" sldId="264"/>
            <ac:spMk id="9" creationId="{90ECCC10-0780-C949-B752-A996B3C1B729}"/>
          </ac:spMkLst>
        </pc:spChg>
        <pc:spChg chg="mod ord">
          <ac:chgData name="Brandon A Knutson" userId="S::bak325@nau.edu::28952e65-da15-49e9-bac9-bbf66cc61a37" providerId="AD" clId="Web-{F6C5B7D5-4EDA-4C4F-B1BD-9E21CC399C12}" dt="2023-11-06T20:18:43.089" v="2"/>
          <ac:spMkLst>
            <pc:docMk/>
            <pc:sldMk cId="1494732886" sldId="264"/>
            <ac:spMk id="10" creationId="{DA8769DE-0A73-6C40-B7C3-4B165FB9DC6E}"/>
          </ac:spMkLst>
        </pc:spChg>
        <pc:spChg chg="add del">
          <ac:chgData name="Brandon A Knutson" userId="S::bak325@nau.edu::28952e65-da15-49e9-bac9-bbf66cc61a37" providerId="AD" clId="Web-{F6C5B7D5-4EDA-4C4F-B1BD-9E21CC399C12}" dt="2023-11-06T20:19:40.059" v="6"/>
          <ac:spMkLst>
            <pc:docMk/>
            <pc:sldMk cId="1494732886" sldId="264"/>
            <ac:spMk id="15" creationId="{D4771268-CB57-404A-9271-370EB28F6090}"/>
          </ac:spMkLst>
        </pc:spChg>
        <pc:spChg chg="add del">
          <ac:chgData name="Brandon A Knutson" userId="S::bak325@nau.edu::28952e65-da15-49e9-bac9-bbf66cc61a37" providerId="AD" clId="Web-{F6C5B7D5-4EDA-4C4F-B1BD-9E21CC399C12}" dt="2023-11-06T20:19:40.044" v="5"/>
          <ac:spMkLst>
            <pc:docMk/>
            <pc:sldMk cId="1494732886" sldId="264"/>
            <ac:spMk id="20" creationId="{A8CCCB6D-5162-4AAE-A5E3-3AC55410DBCE}"/>
          </ac:spMkLst>
        </pc:spChg>
        <pc:spChg chg="add del">
          <ac:chgData name="Brandon A Knutson" userId="S::bak325@nau.edu::28952e65-da15-49e9-bac9-bbf66cc61a37" providerId="AD" clId="Web-{F6C5B7D5-4EDA-4C4F-B1BD-9E21CC399C12}" dt="2023-11-06T20:19:40.044" v="5"/>
          <ac:spMkLst>
            <pc:docMk/>
            <pc:sldMk cId="1494732886" sldId="264"/>
            <ac:spMk id="22" creationId="{0BCD8C04-CC7B-40EF-82EB-E9821F79BB86}"/>
          </ac:spMkLst>
        </pc:spChg>
        <pc:spChg chg="add">
          <ac:chgData name="Brandon A Knutson" userId="S::bak325@nau.edu::28952e65-da15-49e9-bac9-bbf66cc61a37" providerId="AD" clId="Web-{F6C5B7D5-4EDA-4C4F-B1BD-9E21CC399C12}" dt="2023-11-06T20:19:40.059" v="6"/>
          <ac:spMkLst>
            <pc:docMk/>
            <pc:sldMk cId="1494732886" sldId="264"/>
            <ac:spMk id="24" creationId="{78BA5F19-D5E1-4ECC-BEC2-DF7AEDFD7C50}"/>
          </ac:spMkLst>
        </pc:spChg>
        <pc:spChg chg="add">
          <ac:chgData name="Brandon A Knutson" userId="S::bak325@nau.edu::28952e65-da15-49e9-bac9-bbf66cc61a37" providerId="AD" clId="Web-{F6C5B7D5-4EDA-4C4F-B1BD-9E21CC399C12}" dt="2023-11-06T20:19:40.059" v="6"/>
          <ac:spMkLst>
            <pc:docMk/>
            <pc:sldMk cId="1494732886" sldId="264"/>
            <ac:spMk id="25" creationId="{BB4D578A-F2C4-4EA9-A811-B48E66D63696}"/>
          </ac:spMkLst>
        </pc:spChg>
        <pc:picChg chg="add mod">
          <ac:chgData name="Brandon A Knutson" userId="S::bak325@nau.edu::28952e65-da15-49e9-bac9-bbf66cc61a37" providerId="AD" clId="Web-{F6C5B7D5-4EDA-4C4F-B1BD-9E21CC399C12}" dt="2023-11-06T20:19:40.059" v="6"/>
          <ac:picMkLst>
            <pc:docMk/>
            <pc:sldMk cId="1494732886" sldId="264"/>
            <ac:picMk id="2" creationId="{D725EEB7-CFF2-D3D3-480F-B2A32C1604F8}"/>
          </ac:picMkLst>
        </pc:picChg>
        <pc:picChg chg="add mod ord">
          <ac:chgData name="Brandon A Knutson" userId="S::bak325@nau.edu::28952e65-da15-49e9-bac9-bbf66cc61a37" providerId="AD" clId="Web-{F6C5B7D5-4EDA-4C4F-B1BD-9E21CC399C12}" dt="2023-11-06T20:19:40.059" v="6"/>
          <ac:picMkLst>
            <pc:docMk/>
            <pc:sldMk cId="1494732886" sldId="264"/>
            <ac:picMk id="3" creationId="{65E61E5E-2A96-189D-1674-0E5ACC5BE960}"/>
          </ac:picMkLst>
        </pc:picChg>
      </pc:sldChg>
      <pc:sldChg chg="addSp delSp modSp new">
        <pc:chgData name="Brandon A Knutson" userId="S::bak325@nau.edu::28952e65-da15-49e9-bac9-bbf66cc61a37" providerId="AD" clId="Web-{F6C5B7D5-4EDA-4C4F-B1BD-9E21CC399C12}" dt="2023-11-06T23:52:49.187" v="254" actId="14100"/>
        <pc:sldMkLst>
          <pc:docMk/>
          <pc:sldMk cId="1620973883" sldId="284"/>
        </pc:sldMkLst>
        <pc:spChg chg="mod">
          <ac:chgData name="Brandon A Knutson" userId="S::bak325@nau.edu::28952e65-da15-49e9-bac9-bbf66cc61a37" providerId="AD" clId="Web-{F6C5B7D5-4EDA-4C4F-B1BD-9E21CC399C12}" dt="2023-11-06T21:12:40.647" v="37" actId="20577"/>
          <ac:spMkLst>
            <pc:docMk/>
            <pc:sldMk cId="1620973883" sldId="284"/>
            <ac:spMk id="2" creationId="{4DC68EAC-C0F5-4FC6-91CB-24A7C1810F39}"/>
          </ac:spMkLst>
        </pc:spChg>
        <pc:spChg chg="add mod">
          <ac:chgData name="Brandon A Knutson" userId="S::bak325@nau.edu::28952e65-da15-49e9-bac9-bbf66cc61a37" providerId="AD" clId="Web-{F6C5B7D5-4EDA-4C4F-B1BD-9E21CC399C12}" dt="2023-11-06T23:52:49.187" v="254" actId="14100"/>
          <ac:spMkLst>
            <pc:docMk/>
            <pc:sldMk cId="1620973883" sldId="284"/>
            <ac:spMk id="3" creationId="{5113115E-855F-A862-39FF-EB83150BC560}"/>
          </ac:spMkLst>
        </pc:spChg>
        <pc:spChg chg="del">
          <ac:chgData name="Brandon A Knutson" userId="S::bak325@nau.edu::28952e65-da15-49e9-bac9-bbf66cc61a37" providerId="AD" clId="Web-{F6C5B7D5-4EDA-4C4F-B1BD-9E21CC399C12}" dt="2023-11-06T20:40:59.046" v="8"/>
          <ac:spMkLst>
            <pc:docMk/>
            <pc:sldMk cId="1620973883" sldId="284"/>
            <ac:spMk id="3" creationId="{56B84166-1796-46CF-0CEB-8EF0A693F08C}"/>
          </ac:spMkLst>
        </pc:spChg>
        <pc:picChg chg="add mod ord">
          <ac:chgData name="Brandon A Knutson" userId="S::bak325@nau.edu::28952e65-da15-49e9-bac9-bbf66cc61a37" providerId="AD" clId="Web-{F6C5B7D5-4EDA-4C4F-B1BD-9E21CC399C12}" dt="2023-11-06T20:41:21.235" v="11"/>
          <ac:picMkLst>
            <pc:docMk/>
            <pc:sldMk cId="1620973883" sldId="284"/>
            <ac:picMk id="5" creationId="{FE98C225-DB9B-2ED8-64B2-EB2D08FABCC4}"/>
          </ac:picMkLst>
        </pc:picChg>
        <pc:picChg chg="add mod">
          <ac:chgData name="Brandon A Knutson" userId="S::bak325@nau.edu::28952e65-da15-49e9-bac9-bbf66cc61a37" providerId="AD" clId="Web-{F6C5B7D5-4EDA-4C4F-B1BD-9E21CC399C12}" dt="2023-11-06T20:42:33.628" v="17" actId="14100"/>
          <ac:picMkLst>
            <pc:docMk/>
            <pc:sldMk cId="1620973883" sldId="284"/>
            <ac:picMk id="6" creationId="{EC2FE0CB-C3A2-A546-0F79-ED3BC231C59D}"/>
          </ac:picMkLst>
        </pc:picChg>
      </pc:sldChg>
      <pc:sldChg chg="modSp new">
        <pc:chgData name="Brandon A Knutson" userId="S::bak325@nau.edu::28952e65-da15-49e9-bac9-bbf66cc61a37" providerId="AD" clId="Web-{F6C5B7D5-4EDA-4C4F-B1BD-9E21CC399C12}" dt="2023-11-07T01:08:22.026" v="454" actId="20577"/>
        <pc:sldMkLst>
          <pc:docMk/>
          <pc:sldMk cId="686278507" sldId="285"/>
        </pc:sldMkLst>
        <pc:spChg chg="mod">
          <ac:chgData name="Brandon A Knutson" userId="S::bak325@nau.edu::28952e65-da15-49e9-bac9-bbf66cc61a37" providerId="AD" clId="Web-{F6C5B7D5-4EDA-4C4F-B1BD-9E21CC399C12}" dt="2023-11-06T21:16:53.742" v="62" actId="20577"/>
          <ac:spMkLst>
            <pc:docMk/>
            <pc:sldMk cId="686278507" sldId="285"/>
            <ac:spMk id="2" creationId="{75FFC55A-D30C-E1D3-9D8D-AF9444D60D09}"/>
          </ac:spMkLst>
        </pc:spChg>
        <pc:spChg chg="mod">
          <ac:chgData name="Brandon A Knutson" userId="S::bak325@nau.edu::28952e65-da15-49e9-bac9-bbf66cc61a37" providerId="AD" clId="Web-{F6C5B7D5-4EDA-4C4F-B1BD-9E21CC399C12}" dt="2023-11-07T01:08:22.026" v="454" actId="20577"/>
          <ac:spMkLst>
            <pc:docMk/>
            <pc:sldMk cId="686278507" sldId="285"/>
            <ac:spMk id="3" creationId="{D2DC50D7-C374-F031-41AC-25536807C9E9}"/>
          </ac:spMkLst>
        </pc:spChg>
      </pc:sldChg>
      <pc:sldChg chg="modSp new">
        <pc:chgData name="Brandon A Knutson" userId="S::bak325@nau.edu::28952e65-da15-49e9-bac9-bbf66cc61a37" providerId="AD" clId="Web-{F6C5B7D5-4EDA-4C4F-B1BD-9E21CC399C12}" dt="2023-11-07T00:02:33.499" v="436" actId="20577"/>
        <pc:sldMkLst>
          <pc:docMk/>
          <pc:sldMk cId="255924957" sldId="286"/>
        </pc:sldMkLst>
        <pc:spChg chg="mod">
          <ac:chgData name="Brandon A Knutson" userId="S::bak325@nau.edu::28952e65-da15-49e9-bac9-bbf66cc61a37" providerId="AD" clId="Web-{F6C5B7D5-4EDA-4C4F-B1BD-9E21CC399C12}" dt="2023-11-06T23:54:20.924" v="266" actId="20577"/>
          <ac:spMkLst>
            <pc:docMk/>
            <pc:sldMk cId="255924957" sldId="286"/>
            <ac:spMk id="2" creationId="{3C83A3D1-46F4-D0AA-E259-BA25BE6CEEE9}"/>
          </ac:spMkLst>
        </pc:spChg>
        <pc:spChg chg="mod">
          <ac:chgData name="Brandon A Knutson" userId="S::bak325@nau.edu::28952e65-da15-49e9-bac9-bbf66cc61a37" providerId="AD" clId="Web-{F6C5B7D5-4EDA-4C4F-B1BD-9E21CC399C12}" dt="2023-11-07T00:02:33.499" v="436" actId="20577"/>
          <ac:spMkLst>
            <pc:docMk/>
            <pc:sldMk cId="255924957" sldId="286"/>
            <ac:spMk id="3" creationId="{9BDD8AA7-EAC8-AE1F-F773-6B7298C0AEA7}"/>
          </ac:spMkLst>
        </pc:spChg>
      </pc:sldChg>
      <pc:sldChg chg="addSp delSp modSp new mod setBg">
        <pc:chgData name="Brandon A Knutson" userId="S::bak325@nau.edu::28952e65-da15-49e9-bac9-bbf66cc61a37" providerId="AD" clId="Web-{F6C5B7D5-4EDA-4C4F-B1BD-9E21CC399C12}" dt="2023-11-07T00:54:35.031" v="447"/>
        <pc:sldMkLst>
          <pc:docMk/>
          <pc:sldMk cId="3428812245" sldId="287"/>
        </pc:sldMkLst>
        <pc:spChg chg="add del">
          <ac:chgData name="Brandon A Knutson" userId="S::bak325@nau.edu::28952e65-da15-49e9-bac9-bbf66cc61a37" providerId="AD" clId="Web-{F6C5B7D5-4EDA-4C4F-B1BD-9E21CC399C12}" dt="2023-11-07T00:50:16.038" v="441"/>
          <ac:spMkLst>
            <pc:docMk/>
            <pc:sldMk cId="3428812245" sldId="287"/>
            <ac:spMk id="2" creationId="{BE6F7EB0-CCD7-1F8E-5AFA-AA0FE7A71DB5}"/>
          </ac:spMkLst>
        </pc:spChg>
        <pc:spChg chg="del">
          <ac:chgData name="Brandon A Knutson" userId="S::bak325@nau.edu::28952e65-da15-49e9-bac9-bbf66cc61a37" providerId="AD" clId="Web-{F6C5B7D5-4EDA-4C4F-B1BD-9E21CC399C12}" dt="2023-11-07T00:50:06.038" v="438"/>
          <ac:spMkLst>
            <pc:docMk/>
            <pc:sldMk cId="3428812245" sldId="287"/>
            <ac:spMk id="3" creationId="{232960C0-1E13-6632-B6EF-2EFAE717D2EE}"/>
          </ac:spMkLst>
        </pc:spChg>
        <pc:spChg chg="mod ord">
          <ac:chgData name="Brandon A Knutson" userId="S::bak325@nau.edu::28952e65-da15-49e9-bac9-bbf66cc61a37" providerId="AD" clId="Web-{F6C5B7D5-4EDA-4C4F-B1BD-9E21CC399C12}" dt="2023-11-07T00:54:35.031" v="447"/>
          <ac:spMkLst>
            <pc:docMk/>
            <pc:sldMk cId="3428812245" sldId="287"/>
            <ac:spMk id="4" creationId="{9C2C7853-52AA-1080-D6DC-98F151A4423B}"/>
          </ac:spMkLst>
        </pc:spChg>
        <pc:spChg chg="add del mod">
          <ac:chgData name="Brandon A Knutson" userId="S::bak325@nau.edu::28952e65-da15-49e9-bac9-bbf66cc61a37" providerId="AD" clId="Web-{F6C5B7D5-4EDA-4C4F-B1BD-9E21CC399C12}" dt="2023-11-07T00:52:14.980" v="443"/>
          <ac:spMkLst>
            <pc:docMk/>
            <pc:sldMk cId="3428812245" sldId="287"/>
            <ac:spMk id="7" creationId="{14301724-C16B-11A6-28C4-8B75DECA6A80}"/>
          </ac:spMkLst>
        </pc:spChg>
        <pc:spChg chg="add del">
          <ac:chgData name="Brandon A Knutson" userId="S::bak325@nau.edu::28952e65-da15-49e9-bac9-bbf66cc61a37" providerId="AD" clId="Web-{F6C5B7D5-4EDA-4C4F-B1BD-9E21CC399C12}" dt="2023-11-07T00:50:16.038" v="440"/>
          <ac:spMkLst>
            <pc:docMk/>
            <pc:sldMk cId="3428812245" sldId="287"/>
            <ac:spMk id="10" creationId="{42A4FC2C-047E-45A5-965D-8E1E3BF09BC6}"/>
          </ac:spMkLst>
        </pc:spChg>
        <pc:spChg chg="add del mod">
          <ac:chgData name="Brandon A Knutson" userId="S::bak325@nau.edu::28952e65-da15-49e9-bac9-bbf66cc61a37" providerId="AD" clId="Web-{F6C5B7D5-4EDA-4C4F-B1BD-9E21CC399C12}" dt="2023-11-07T00:54:32.343" v="446"/>
          <ac:spMkLst>
            <pc:docMk/>
            <pc:sldMk cId="3428812245" sldId="287"/>
            <ac:spMk id="11" creationId="{8A8C4403-195A-39ED-4CAB-0F60AEA5D3F2}"/>
          </ac:spMkLst>
        </pc:spChg>
        <pc:spChg chg="add del">
          <ac:chgData name="Brandon A Knutson" userId="S::bak325@nau.edu::28952e65-da15-49e9-bac9-bbf66cc61a37" providerId="AD" clId="Web-{F6C5B7D5-4EDA-4C4F-B1BD-9E21CC399C12}" dt="2023-11-07T00:54:35.031" v="447"/>
          <ac:spMkLst>
            <pc:docMk/>
            <pc:sldMk cId="3428812245" sldId="287"/>
            <ac:spMk id="13" creationId="{42A4FC2C-047E-45A5-965D-8E1E3BF09BC6}"/>
          </ac:spMkLst>
        </pc:spChg>
        <pc:spChg chg="add">
          <ac:chgData name="Brandon A Knutson" userId="S::bak325@nau.edu::28952e65-da15-49e9-bac9-bbf66cc61a37" providerId="AD" clId="Web-{F6C5B7D5-4EDA-4C4F-B1BD-9E21CC399C12}" dt="2023-11-07T00:54:35.031" v="447"/>
          <ac:spMkLst>
            <pc:docMk/>
            <pc:sldMk cId="3428812245" sldId="287"/>
            <ac:spMk id="18" creationId="{42A4FC2C-047E-45A5-965D-8E1E3BF09BC6}"/>
          </ac:spMkLst>
        </pc:spChg>
        <pc:picChg chg="add del mod ord">
          <ac:chgData name="Brandon A Knutson" userId="S::bak325@nau.edu::28952e65-da15-49e9-bac9-bbf66cc61a37" providerId="AD" clId="Web-{F6C5B7D5-4EDA-4C4F-B1BD-9E21CC399C12}" dt="2023-11-07T00:52:08.495" v="442"/>
          <ac:picMkLst>
            <pc:docMk/>
            <pc:sldMk cId="3428812245" sldId="287"/>
            <ac:picMk id="5" creationId="{47FD2070-4D0C-0333-F6FA-2A665AB5D43E}"/>
          </ac:picMkLst>
        </pc:picChg>
        <pc:picChg chg="add del mod ord">
          <ac:chgData name="Brandon A Knutson" userId="S::bak325@nau.edu::28952e65-da15-49e9-bac9-bbf66cc61a37" providerId="AD" clId="Web-{F6C5B7D5-4EDA-4C4F-B1BD-9E21CC399C12}" dt="2023-11-07T00:54:26.671" v="445"/>
          <ac:picMkLst>
            <pc:docMk/>
            <pc:sldMk cId="3428812245" sldId="287"/>
            <ac:picMk id="8" creationId="{7AB62E81-43B9-79E8-240A-E4C5D197D55D}"/>
          </ac:picMkLst>
        </pc:picChg>
        <pc:picChg chg="add mod ord">
          <ac:chgData name="Brandon A Knutson" userId="S::bak325@nau.edu::28952e65-da15-49e9-bac9-bbf66cc61a37" providerId="AD" clId="Web-{F6C5B7D5-4EDA-4C4F-B1BD-9E21CC399C12}" dt="2023-11-07T00:54:35.031" v="447"/>
          <ac:picMkLst>
            <pc:docMk/>
            <pc:sldMk cId="3428812245" sldId="287"/>
            <ac:picMk id="12" creationId="{F63C1CB7-8C70-7B6B-71D1-700B281F26B8}"/>
          </ac:picMkLst>
        </pc:picChg>
      </pc:sldChg>
    </pc:docChg>
  </pc:docChgLst>
  <pc:docChgLst>
    <pc:chgData name="Mica Nicole Nellis" userId="S::mnn49@nau.edu::5f20adf3-492e-4e22-8d59-1b443793dbb5" providerId="AD" clId="Web-{2616FB8A-0E1B-491B-8DAB-CF252DD46C57}"/>
    <pc:docChg chg="addSld modSld sldOrd">
      <pc:chgData name="Mica Nicole Nellis" userId="S::mnn49@nau.edu::5f20adf3-492e-4e22-8d59-1b443793dbb5" providerId="AD" clId="Web-{2616FB8A-0E1B-491B-8DAB-CF252DD46C57}" dt="2023-11-06T06:20:49.071" v="120" actId="20577"/>
      <pc:docMkLst>
        <pc:docMk/>
      </pc:docMkLst>
      <pc:sldChg chg="addSp delSp modSp">
        <pc:chgData name="Mica Nicole Nellis" userId="S::mnn49@nau.edu::5f20adf3-492e-4e22-8d59-1b443793dbb5" providerId="AD" clId="Web-{2616FB8A-0E1B-491B-8DAB-CF252DD46C57}" dt="2023-11-06T06:20:49.071" v="120" actId="20577"/>
        <pc:sldMkLst>
          <pc:docMk/>
          <pc:sldMk cId="44219637" sldId="275"/>
        </pc:sldMkLst>
        <pc:spChg chg="add del">
          <ac:chgData name="Mica Nicole Nellis" userId="S::mnn49@nau.edu::5f20adf3-492e-4e22-8d59-1b443793dbb5" providerId="AD" clId="Web-{2616FB8A-0E1B-491B-8DAB-CF252DD46C57}" dt="2023-11-06T06:11:36.386" v="43"/>
          <ac:spMkLst>
            <pc:docMk/>
            <pc:sldMk cId="44219637" sldId="275"/>
            <ac:spMk id="2" creationId="{238321AF-D92A-D26D-C0A8-EAFF2A2386ED}"/>
          </ac:spMkLst>
        </pc:spChg>
        <pc:spChg chg="add del mod">
          <ac:chgData name="Mica Nicole Nellis" userId="S::mnn49@nau.edu::5f20adf3-492e-4e22-8d59-1b443793dbb5" providerId="AD" clId="Web-{2616FB8A-0E1B-491B-8DAB-CF252DD46C57}" dt="2023-11-06T06:12:13.777" v="48"/>
          <ac:spMkLst>
            <pc:docMk/>
            <pc:sldMk cId="44219637" sldId="275"/>
            <ac:spMk id="5" creationId="{EE575B10-206D-0988-14EE-148B2826C984}"/>
          </ac:spMkLst>
        </pc:spChg>
        <pc:spChg chg="mod">
          <ac:chgData name="Mica Nicole Nellis" userId="S::mnn49@nau.edu::5f20adf3-492e-4e22-8d59-1b443793dbb5" providerId="AD" clId="Web-{2616FB8A-0E1B-491B-8DAB-CF252DD46C57}" dt="2023-11-06T06:20:49.071" v="120" actId="20577"/>
          <ac:spMkLst>
            <pc:docMk/>
            <pc:sldMk cId="44219637" sldId="275"/>
            <ac:spMk id="9" creationId="{90ECCC10-0780-C949-B752-A996B3C1B729}"/>
          </ac:spMkLst>
        </pc:spChg>
        <pc:spChg chg="del mod">
          <ac:chgData name="Mica Nicole Nellis" userId="S::mnn49@nau.edu::5f20adf3-492e-4e22-8d59-1b443793dbb5" providerId="AD" clId="Web-{2616FB8A-0E1B-491B-8DAB-CF252DD46C57}" dt="2023-11-06T06:11:30.589" v="41"/>
          <ac:spMkLst>
            <pc:docMk/>
            <pc:sldMk cId="44219637" sldId="275"/>
            <ac:spMk id="10" creationId="{DA8769DE-0A73-6C40-B7C3-4B165FB9DC6E}"/>
          </ac:spMkLst>
        </pc:spChg>
        <pc:picChg chg="add del mod">
          <ac:chgData name="Mica Nicole Nellis" userId="S::mnn49@nau.edu::5f20adf3-492e-4e22-8d59-1b443793dbb5" providerId="AD" clId="Web-{2616FB8A-0E1B-491B-8DAB-CF252DD46C57}" dt="2023-11-06T06:12:46.871" v="55"/>
          <ac:picMkLst>
            <pc:docMk/>
            <pc:sldMk cId="44219637" sldId="275"/>
            <ac:picMk id="3" creationId="{AE5942EB-EF79-8B3A-DE29-667F2094E042}"/>
          </ac:picMkLst>
        </pc:picChg>
        <pc:picChg chg="add mod">
          <ac:chgData name="Mica Nicole Nellis" userId="S::mnn49@nau.edu::5f20adf3-492e-4e22-8d59-1b443793dbb5" providerId="AD" clId="Web-{2616FB8A-0E1B-491B-8DAB-CF252DD46C57}" dt="2023-11-06T06:13:07.981" v="61" actId="1076"/>
          <ac:picMkLst>
            <pc:docMk/>
            <pc:sldMk cId="44219637" sldId="275"/>
            <ac:picMk id="6" creationId="{16E09E57-348F-E5E3-622E-65FEB88C2430}"/>
          </ac:picMkLst>
        </pc:picChg>
        <pc:picChg chg="del">
          <ac:chgData name="Mica Nicole Nellis" userId="S::mnn49@nau.edu::5f20adf3-492e-4e22-8d59-1b443793dbb5" providerId="AD" clId="Web-{2616FB8A-0E1B-491B-8DAB-CF252DD46C57}" dt="2023-11-06T06:12:09.652" v="47"/>
          <ac:picMkLst>
            <pc:docMk/>
            <pc:sldMk cId="44219637" sldId="275"/>
            <ac:picMk id="7" creationId="{6EDDE515-F84E-2C4A-B6A6-0D0DA3A5DD00}"/>
          </ac:picMkLst>
        </pc:picChg>
      </pc:sldChg>
      <pc:sldChg chg="addSp delSp modSp add ord replId">
        <pc:chgData name="Mica Nicole Nellis" userId="S::mnn49@nau.edu::5f20adf3-492e-4e22-8d59-1b443793dbb5" providerId="AD" clId="Web-{2616FB8A-0E1B-491B-8DAB-CF252DD46C57}" dt="2023-11-06T06:10:10.103" v="39"/>
        <pc:sldMkLst>
          <pc:docMk/>
          <pc:sldMk cId="1273810591" sldId="276"/>
        </pc:sldMkLst>
        <pc:spChg chg="add del mod">
          <ac:chgData name="Mica Nicole Nellis" userId="S::mnn49@nau.edu::5f20adf3-492e-4e22-8d59-1b443793dbb5" providerId="AD" clId="Web-{2616FB8A-0E1B-491B-8DAB-CF252DD46C57}" dt="2023-11-06T06:09:19.383" v="27"/>
          <ac:spMkLst>
            <pc:docMk/>
            <pc:sldMk cId="1273810591" sldId="276"/>
            <ac:spMk id="4" creationId="{E31F09B9-DEE3-DEF2-10D9-9CDBF4887DF1}"/>
          </ac:spMkLst>
        </pc:spChg>
        <pc:spChg chg="mod">
          <ac:chgData name="Mica Nicole Nellis" userId="S::mnn49@nau.edu::5f20adf3-492e-4e22-8d59-1b443793dbb5" providerId="AD" clId="Web-{2616FB8A-0E1B-491B-8DAB-CF252DD46C57}" dt="2023-11-06T06:09:50.024" v="35" actId="20577"/>
          <ac:spMkLst>
            <pc:docMk/>
            <pc:sldMk cId="1273810591" sldId="276"/>
            <ac:spMk id="9" creationId="{90ECCC10-0780-C949-B752-A996B3C1B729}"/>
          </ac:spMkLst>
        </pc:spChg>
        <pc:spChg chg="mod">
          <ac:chgData name="Mica Nicole Nellis" userId="S::mnn49@nau.edu::5f20adf3-492e-4e22-8d59-1b443793dbb5" providerId="AD" clId="Web-{2616FB8A-0E1B-491B-8DAB-CF252DD46C57}" dt="2023-11-06T06:08:23.554" v="10" actId="20577"/>
          <ac:spMkLst>
            <pc:docMk/>
            <pc:sldMk cId="1273810591" sldId="276"/>
            <ac:spMk id="10" creationId="{DA8769DE-0A73-6C40-B7C3-4B165FB9DC6E}"/>
          </ac:spMkLst>
        </pc:spChg>
        <pc:picChg chg="add mod">
          <ac:chgData name="Mica Nicole Nellis" userId="S::mnn49@nau.edu::5f20adf3-492e-4e22-8d59-1b443793dbb5" providerId="AD" clId="Web-{2616FB8A-0E1B-491B-8DAB-CF252DD46C57}" dt="2023-11-06T06:10:02.446" v="38" actId="1076"/>
          <ac:picMkLst>
            <pc:docMk/>
            <pc:sldMk cId="1273810591" sldId="276"/>
            <ac:picMk id="2" creationId="{25BF5310-42E7-AE22-05A3-1EDA41B3F3E8}"/>
          </ac:picMkLst>
        </pc:picChg>
        <pc:picChg chg="del mod">
          <ac:chgData name="Mica Nicole Nellis" userId="S::mnn49@nau.edu::5f20adf3-492e-4e22-8d59-1b443793dbb5" providerId="AD" clId="Web-{2616FB8A-0E1B-491B-8DAB-CF252DD46C57}" dt="2023-11-06T06:09:11.039" v="26"/>
          <ac:picMkLst>
            <pc:docMk/>
            <pc:sldMk cId="1273810591" sldId="276"/>
            <ac:picMk id="7" creationId="{6EDDE515-F84E-2C4A-B6A6-0D0DA3A5DD00}"/>
          </ac:picMkLst>
        </pc:picChg>
      </pc:sldChg>
      <pc:sldChg chg="addSp modSp add replId">
        <pc:chgData name="Mica Nicole Nellis" userId="S::mnn49@nau.edu::5f20adf3-492e-4e22-8d59-1b443793dbb5" providerId="AD" clId="Web-{2616FB8A-0E1B-491B-8DAB-CF252DD46C57}" dt="2023-11-06T06:20:45.508" v="117" actId="20577"/>
        <pc:sldMkLst>
          <pc:docMk/>
          <pc:sldMk cId="2602541734" sldId="277"/>
        </pc:sldMkLst>
        <pc:spChg chg="mod">
          <ac:chgData name="Mica Nicole Nellis" userId="S::mnn49@nau.edu::5f20adf3-492e-4e22-8d59-1b443793dbb5" providerId="AD" clId="Web-{2616FB8A-0E1B-491B-8DAB-CF252DD46C57}" dt="2023-11-06T06:20:45.508" v="117" actId="20577"/>
          <ac:spMkLst>
            <pc:docMk/>
            <pc:sldMk cId="2602541734" sldId="277"/>
            <ac:spMk id="9" creationId="{90ECCC10-0780-C949-B752-A996B3C1B729}"/>
          </ac:spMkLst>
        </pc:spChg>
        <pc:picChg chg="add mod">
          <ac:chgData name="Mica Nicole Nellis" userId="S::mnn49@nau.edu::5f20adf3-492e-4e22-8d59-1b443793dbb5" providerId="AD" clId="Web-{2616FB8A-0E1B-491B-8DAB-CF252DD46C57}" dt="2023-11-06T06:15:06.874" v="71" actId="1076"/>
          <ac:picMkLst>
            <pc:docMk/>
            <pc:sldMk cId="2602541734" sldId="277"/>
            <ac:picMk id="2" creationId="{C67B8B99-1325-8A47-2217-C710E7AE1FED}"/>
          </ac:picMkLst>
        </pc:picChg>
      </pc:sldChg>
      <pc:sldChg chg="addSp modSp add replId">
        <pc:chgData name="Mica Nicole Nellis" userId="S::mnn49@nau.edu::5f20adf3-492e-4e22-8d59-1b443793dbb5" providerId="AD" clId="Web-{2616FB8A-0E1B-491B-8DAB-CF252DD46C57}" dt="2023-11-06T06:20:41.086" v="114" actId="1076"/>
        <pc:sldMkLst>
          <pc:docMk/>
          <pc:sldMk cId="760630792" sldId="278"/>
        </pc:sldMkLst>
        <pc:spChg chg="mod">
          <ac:chgData name="Mica Nicole Nellis" userId="S::mnn49@nau.edu::5f20adf3-492e-4e22-8d59-1b443793dbb5" providerId="AD" clId="Web-{2616FB8A-0E1B-491B-8DAB-CF252DD46C57}" dt="2023-11-06T06:20:38.977" v="113" actId="20577"/>
          <ac:spMkLst>
            <pc:docMk/>
            <pc:sldMk cId="760630792" sldId="278"/>
            <ac:spMk id="9" creationId="{90ECCC10-0780-C949-B752-A996B3C1B729}"/>
          </ac:spMkLst>
        </pc:spChg>
        <pc:picChg chg="add mod">
          <ac:chgData name="Mica Nicole Nellis" userId="S::mnn49@nau.edu::5f20adf3-492e-4e22-8d59-1b443793dbb5" providerId="AD" clId="Web-{2616FB8A-0E1B-491B-8DAB-CF252DD46C57}" dt="2023-11-06T06:20:41.086" v="114" actId="1076"/>
          <ac:picMkLst>
            <pc:docMk/>
            <pc:sldMk cId="760630792" sldId="278"/>
            <ac:picMk id="2" creationId="{B1C9993C-384C-5832-56E6-D7FF19A9EFA4}"/>
          </ac:picMkLst>
        </pc:picChg>
      </pc:sldChg>
      <pc:sldChg chg="addSp modSp add replId">
        <pc:chgData name="Mica Nicole Nellis" userId="S::mnn49@nau.edu::5f20adf3-492e-4e22-8d59-1b443793dbb5" providerId="AD" clId="Web-{2616FB8A-0E1B-491B-8DAB-CF252DD46C57}" dt="2023-11-06T06:20:33.414" v="111" actId="20577"/>
        <pc:sldMkLst>
          <pc:docMk/>
          <pc:sldMk cId="1877800666" sldId="279"/>
        </pc:sldMkLst>
        <pc:spChg chg="mod">
          <ac:chgData name="Mica Nicole Nellis" userId="S::mnn49@nau.edu::5f20adf3-492e-4e22-8d59-1b443793dbb5" providerId="AD" clId="Web-{2616FB8A-0E1B-491B-8DAB-CF252DD46C57}" dt="2023-11-06T06:20:33.414" v="111" actId="20577"/>
          <ac:spMkLst>
            <pc:docMk/>
            <pc:sldMk cId="1877800666" sldId="279"/>
            <ac:spMk id="9" creationId="{90ECCC10-0780-C949-B752-A996B3C1B729}"/>
          </ac:spMkLst>
        </pc:spChg>
        <pc:picChg chg="add mod">
          <ac:chgData name="Mica Nicole Nellis" userId="S::mnn49@nau.edu::5f20adf3-492e-4e22-8d59-1b443793dbb5" providerId="AD" clId="Web-{2616FB8A-0E1B-491B-8DAB-CF252DD46C57}" dt="2023-11-06T06:16:42.753" v="79" actId="1076"/>
          <ac:picMkLst>
            <pc:docMk/>
            <pc:sldMk cId="1877800666" sldId="279"/>
            <ac:picMk id="2" creationId="{AF7B4FAF-6449-6777-4437-33DC9CB90FB9}"/>
          </ac:picMkLst>
        </pc:picChg>
      </pc:sldChg>
      <pc:sldChg chg="addSp modSp add replId">
        <pc:chgData name="Mica Nicole Nellis" userId="S::mnn49@nau.edu::5f20adf3-492e-4e22-8d59-1b443793dbb5" providerId="AD" clId="Web-{2616FB8A-0E1B-491B-8DAB-CF252DD46C57}" dt="2023-11-06T06:20:29.774" v="108" actId="20577"/>
        <pc:sldMkLst>
          <pc:docMk/>
          <pc:sldMk cId="2275076484" sldId="280"/>
        </pc:sldMkLst>
        <pc:spChg chg="mod">
          <ac:chgData name="Mica Nicole Nellis" userId="S::mnn49@nau.edu::5f20adf3-492e-4e22-8d59-1b443793dbb5" providerId="AD" clId="Web-{2616FB8A-0E1B-491B-8DAB-CF252DD46C57}" dt="2023-11-06T06:20:29.774" v="108" actId="20577"/>
          <ac:spMkLst>
            <pc:docMk/>
            <pc:sldMk cId="2275076484" sldId="280"/>
            <ac:spMk id="9" creationId="{90ECCC10-0780-C949-B752-A996B3C1B729}"/>
          </ac:spMkLst>
        </pc:spChg>
        <pc:picChg chg="add mod">
          <ac:chgData name="Mica Nicole Nellis" userId="S::mnn49@nau.edu::5f20adf3-492e-4e22-8d59-1b443793dbb5" providerId="AD" clId="Web-{2616FB8A-0E1B-491B-8DAB-CF252DD46C57}" dt="2023-11-06T06:17:17.270" v="83" actId="1076"/>
          <ac:picMkLst>
            <pc:docMk/>
            <pc:sldMk cId="2275076484" sldId="280"/>
            <ac:picMk id="2" creationId="{02A76953-D174-3ADC-94E4-1A724A53BE8A}"/>
          </ac:picMkLst>
        </pc:picChg>
      </pc:sldChg>
      <pc:sldChg chg="addSp modSp add replId">
        <pc:chgData name="Mica Nicole Nellis" userId="S::mnn49@nau.edu::5f20adf3-492e-4e22-8d59-1b443793dbb5" providerId="AD" clId="Web-{2616FB8A-0E1B-491B-8DAB-CF252DD46C57}" dt="2023-11-06T06:20:26.211" v="105" actId="20577"/>
        <pc:sldMkLst>
          <pc:docMk/>
          <pc:sldMk cId="100332402" sldId="281"/>
        </pc:sldMkLst>
        <pc:spChg chg="mod">
          <ac:chgData name="Mica Nicole Nellis" userId="S::mnn49@nau.edu::5f20adf3-492e-4e22-8d59-1b443793dbb5" providerId="AD" clId="Web-{2616FB8A-0E1B-491B-8DAB-CF252DD46C57}" dt="2023-11-06T06:20:26.211" v="105" actId="20577"/>
          <ac:spMkLst>
            <pc:docMk/>
            <pc:sldMk cId="100332402" sldId="281"/>
            <ac:spMk id="9" creationId="{90ECCC10-0780-C949-B752-A996B3C1B729}"/>
          </ac:spMkLst>
        </pc:spChg>
        <pc:picChg chg="add mod">
          <ac:chgData name="Mica Nicole Nellis" userId="S::mnn49@nau.edu::5f20adf3-492e-4e22-8d59-1b443793dbb5" providerId="AD" clId="Web-{2616FB8A-0E1B-491B-8DAB-CF252DD46C57}" dt="2023-11-06T06:18:15.865" v="87" actId="1076"/>
          <ac:picMkLst>
            <pc:docMk/>
            <pc:sldMk cId="100332402" sldId="281"/>
            <ac:picMk id="2" creationId="{4C3DEDB4-7944-74F4-0EF6-33694B5D0E52}"/>
          </ac:picMkLst>
        </pc:picChg>
      </pc:sldChg>
      <pc:sldChg chg="addSp modSp add replId">
        <pc:chgData name="Mica Nicole Nellis" userId="S::mnn49@nau.edu::5f20adf3-492e-4e22-8d59-1b443793dbb5" providerId="AD" clId="Web-{2616FB8A-0E1B-491B-8DAB-CF252DD46C57}" dt="2023-11-06T06:20:23.102" v="103" actId="20577"/>
        <pc:sldMkLst>
          <pc:docMk/>
          <pc:sldMk cId="2908237911" sldId="282"/>
        </pc:sldMkLst>
        <pc:spChg chg="mod">
          <ac:chgData name="Mica Nicole Nellis" userId="S::mnn49@nau.edu::5f20adf3-492e-4e22-8d59-1b443793dbb5" providerId="AD" clId="Web-{2616FB8A-0E1B-491B-8DAB-CF252DD46C57}" dt="2023-11-06T06:20:23.102" v="103" actId="20577"/>
          <ac:spMkLst>
            <pc:docMk/>
            <pc:sldMk cId="2908237911" sldId="282"/>
            <ac:spMk id="9" creationId="{90ECCC10-0780-C949-B752-A996B3C1B729}"/>
          </ac:spMkLst>
        </pc:spChg>
        <pc:picChg chg="add mod">
          <ac:chgData name="Mica Nicole Nellis" userId="S::mnn49@nau.edu::5f20adf3-492e-4e22-8d59-1b443793dbb5" providerId="AD" clId="Web-{2616FB8A-0E1B-491B-8DAB-CF252DD46C57}" dt="2023-11-06T06:19:24.194" v="91" actId="1076"/>
          <ac:picMkLst>
            <pc:docMk/>
            <pc:sldMk cId="2908237911" sldId="282"/>
            <ac:picMk id="2" creationId="{CF354311-631E-70DB-184C-DB34E81AA53D}"/>
          </ac:picMkLst>
        </pc:picChg>
      </pc:sldChg>
      <pc:sldChg chg="addSp modSp add replId">
        <pc:chgData name="Mica Nicole Nellis" userId="S::mnn49@nau.edu::5f20adf3-492e-4e22-8d59-1b443793dbb5" providerId="AD" clId="Web-{2616FB8A-0E1B-491B-8DAB-CF252DD46C57}" dt="2023-11-06T06:20:17.992" v="99" actId="20577"/>
        <pc:sldMkLst>
          <pc:docMk/>
          <pc:sldMk cId="1862273211" sldId="283"/>
        </pc:sldMkLst>
        <pc:spChg chg="mod">
          <ac:chgData name="Mica Nicole Nellis" userId="S::mnn49@nau.edu::5f20adf3-492e-4e22-8d59-1b443793dbb5" providerId="AD" clId="Web-{2616FB8A-0E1B-491B-8DAB-CF252DD46C57}" dt="2023-11-06T06:20:17.992" v="99" actId="20577"/>
          <ac:spMkLst>
            <pc:docMk/>
            <pc:sldMk cId="1862273211" sldId="283"/>
            <ac:spMk id="9" creationId="{90ECCC10-0780-C949-B752-A996B3C1B729}"/>
          </ac:spMkLst>
        </pc:spChg>
        <pc:picChg chg="add mod">
          <ac:chgData name="Mica Nicole Nellis" userId="S::mnn49@nau.edu::5f20adf3-492e-4e22-8d59-1b443793dbb5" providerId="AD" clId="Web-{2616FB8A-0E1B-491B-8DAB-CF252DD46C57}" dt="2023-11-06T06:20:05.242" v="96" actId="1076"/>
          <ac:picMkLst>
            <pc:docMk/>
            <pc:sldMk cId="1862273211" sldId="283"/>
            <ac:picMk id="2" creationId="{0AA43BF9-CA1E-92D1-EAD4-8644CFB3D6E8}"/>
          </ac:picMkLst>
        </pc:picChg>
      </pc:sldChg>
    </pc:docChg>
  </pc:docChgLst>
  <pc:docChgLst>
    <pc:chgData name="Mason Gerald Goodman" userId="S::mgg256@nau.edu::4484c6a7-43fb-4b1b-9cad-c35ad80f1884" providerId="AD" clId="Web-{EC028621-05B3-4BAA-BAE4-F065F919D2AF}"/>
    <pc:docChg chg="modSld">
      <pc:chgData name="Mason Gerald Goodman" userId="S::mgg256@nau.edu::4484c6a7-43fb-4b1b-9cad-c35ad80f1884" providerId="AD" clId="Web-{EC028621-05B3-4BAA-BAE4-F065F919D2AF}" dt="2023-11-07T22:30:52.394" v="27"/>
      <pc:docMkLst>
        <pc:docMk/>
      </pc:docMkLst>
      <pc:sldChg chg="addSp modSp">
        <pc:chgData name="Mason Gerald Goodman" userId="S::mgg256@nau.edu::4484c6a7-43fb-4b1b-9cad-c35ad80f1884" providerId="AD" clId="Web-{EC028621-05B3-4BAA-BAE4-F065F919D2AF}" dt="2023-11-07T22:30:52.394" v="27"/>
        <pc:sldMkLst>
          <pc:docMk/>
          <pc:sldMk cId="1963725175" sldId="267"/>
        </pc:sldMkLst>
        <pc:spChg chg="add">
          <ac:chgData name="Mason Gerald Goodman" userId="S::mgg256@nau.edu::4484c6a7-43fb-4b1b-9cad-c35ad80f1884" providerId="AD" clId="Web-{EC028621-05B3-4BAA-BAE4-F065F919D2AF}" dt="2023-11-07T22:30:52.394" v="27"/>
          <ac:spMkLst>
            <pc:docMk/>
            <pc:sldMk cId="1963725175" sldId="267"/>
            <ac:spMk id="3" creationId="{5C667B87-03B9-EBAB-75FB-11B1884A73E6}"/>
          </ac:spMkLst>
        </pc:spChg>
        <pc:spChg chg="mod">
          <ac:chgData name="Mason Gerald Goodman" userId="S::mgg256@nau.edu::4484c6a7-43fb-4b1b-9cad-c35ad80f1884" providerId="AD" clId="Web-{EC028621-05B3-4BAA-BAE4-F065F919D2AF}" dt="2023-11-07T22:27:00.828" v="22" actId="20577"/>
          <ac:spMkLst>
            <pc:docMk/>
            <pc:sldMk cId="1963725175" sldId="267"/>
            <ac:spMk id="9" creationId="{90ECCC10-0780-C949-B752-A996B3C1B729}"/>
          </ac:spMkLst>
        </pc:spChg>
        <pc:spChg chg="mod">
          <ac:chgData name="Mason Gerald Goodman" userId="S::mgg256@nau.edu::4484c6a7-43fb-4b1b-9cad-c35ad80f1884" providerId="AD" clId="Web-{EC028621-05B3-4BAA-BAE4-F065F919D2AF}" dt="2023-11-07T22:25:32.480" v="0" actId="20577"/>
          <ac:spMkLst>
            <pc:docMk/>
            <pc:sldMk cId="1963725175" sldId="267"/>
            <ac:spMk id="10" creationId="{DA8769DE-0A73-6C40-B7C3-4B165FB9DC6E}"/>
          </ac:spMkLst>
        </pc:spChg>
        <pc:picChg chg="add mod">
          <ac:chgData name="Mason Gerald Goodman" userId="S::mgg256@nau.edu::4484c6a7-43fb-4b1b-9cad-c35ad80f1884" providerId="AD" clId="Web-{EC028621-05B3-4BAA-BAE4-F065F919D2AF}" dt="2023-11-07T22:30:38.925" v="26" actId="1076"/>
          <ac:picMkLst>
            <pc:docMk/>
            <pc:sldMk cId="1963725175" sldId="267"/>
            <ac:picMk id="2" creationId="{574A4236-329F-C9CB-30D6-836366BDFB52}"/>
          </ac:picMkLst>
        </pc:picChg>
      </pc:sldChg>
    </pc:docChg>
  </pc:docChgLst>
  <pc:docChgLst>
    <pc:chgData name="Daniel Cope Cooke" userId="9a333e86-006b-42ba-b984-6e928377cd6c" providerId="ADAL" clId="{4CC03A2C-A789-4C8F-8083-3B2DC24C1614}"/>
    <pc:docChg chg="custSel addSld modSld sldOrd">
      <pc:chgData name="Daniel Cope Cooke" userId="9a333e86-006b-42ba-b984-6e928377cd6c" providerId="ADAL" clId="{4CC03A2C-A789-4C8F-8083-3B2DC24C1614}" dt="2023-11-15T01:00:46.044" v="759" actId="20577"/>
      <pc:docMkLst>
        <pc:docMk/>
      </pc:docMkLst>
      <pc:sldChg chg="ord">
        <pc:chgData name="Daniel Cope Cooke" userId="9a333e86-006b-42ba-b984-6e928377cd6c" providerId="ADAL" clId="{4CC03A2C-A789-4C8F-8083-3B2DC24C1614}" dt="2023-11-15T00:57:14.667" v="414"/>
        <pc:sldMkLst>
          <pc:docMk/>
          <pc:sldMk cId="2098296952" sldId="295"/>
        </pc:sldMkLst>
      </pc:sldChg>
      <pc:sldChg chg="modSp new mod">
        <pc:chgData name="Daniel Cope Cooke" userId="9a333e86-006b-42ba-b984-6e928377cd6c" providerId="ADAL" clId="{4CC03A2C-A789-4C8F-8083-3B2DC24C1614}" dt="2023-11-15T01:00:46.044" v="759" actId="20577"/>
        <pc:sldMkLst>
          <pc:docMk/>
          <pc:sldMk cId="2572109648" sldId="296"/>
        </pc:sldMkLst>
        <pc:spChg chg="mod">
          <ac:chgData name="Daniel Cope Cooke" userId="9a333e86-006b-42ba-b984-6e928377cd6c" providerId="ADAL" clId="{4CC03A2C-A789-4C8F-8083-3B2DC24C1614}" dt="2023-11-15T00:52:37.151" v="26" actId="20577"/>
          <ac:spMkLst>
            <pc:docMk/>
            <pc:sldMk cId="2572109648" sldId="296"/>
            <ac:spMk id="2" creationId="{2D8B0C52-54D1-915B-D373-0528B0F9074C}"/>
          </ac:spMkLst>
        </pc:spChg>
        <pc:spChg chg="mod">
          <ac:chgData name="Daniel Cope Cooke" userId="9a333e86-006b-42ba-b984-6e928377cd6c" providerId="ADAL" clId="{4CC03A2C-A789-4C8F-8083-3B2DC24C1614}" dt="2023-11-15T01:00:46.044" v="759" actId="20577"/>
          <ac:spMkLst>
            <pc:docMk/>
            <pc:sldMk cId="2572109648" sldId="296"/>
            <ac:spMk id="3" creationId="{59E3EADE-4674-DEA6-6C36-E188071FE0FC}"/>
          </ac:spMkLst>
        </pc:spChg>
      </pc:sldChg>
    </pc:docChg>
  </pc:docChgLst>
  <pc:docChgLst>
    <pc:chgData name="Mica Nicole Nellis" userId="S::mnn49@nau.edu::5f20adf3-492e-4e22-8d59-1b443793dbb5" providerId="AD" clId="Web-{FD78882A-CF90-4984-855C-814989630F57}"/>
    <pc:docChg chg="addSld modSld modMainMaster">
      <pc:chgData name="Mica Nicole Nellis" userId="S::mnn49@nau.edu::5f20adf3-492e-4e22-8d59-1b443793dbb5" providerId="AD" clId="Web-{FD78882A-CF90-4984-855C-814989630F57}" dt="2023-11-07T07:25:14.041" v="651" actId="14100"/>
      <pc:docMkLst>
        <pc:docMk/>
      </pc:docMkLst>
      <pc:sldChg chg="addSp delSp modSp">
        <pc:chgData name="Mica Nicole Nellis" userId="S::mnn49@nau.edu::5f20adf3-492e-4e22-8d59-1b443793dbb5" providerId="AD" clId="Web-{FD78882A-CF90-4984-855C-814989630F57}" dt="2023-11-07T07:21:42.879" v="634"/>
        <pc:sldMkLst>
          <pc:docMk/>
          <pc:sldMk cId="1553970813" sldId="257"/>
        </pc:sldMkLst>
        <pc:spChg chg="add del">
          <ac:chgData name="Mica Nicole Nellis" userId="S::mnn49@nau.edu::5f20adf3-492e-4e22-8d59-1b443793dbb5" providerId="AD" clId="Web-{FD78882A-CF90-4984-855C-814989630F57}" dt="2023-11-07T07:21:42.879" v="634"/>
          <ac:spMkLst>
            <pc:docMk/>
            <pc:sldMk cId="1553970813" sldId="257"/>
            <ac:spMk id="5" creationId="{2CDE1485-D50C-066D-941D-FEA030BC5E32}"/>
          </ac:spMkLst>
        </pc:spChg>
        <pc:spChg chg="mod">
          <ac:chgData name="Mica Nicole Nellis" userId="S::mnn49@nau.edu::5f20adf3-492e-4e22-8d59-1b443793dbb5" providerId="AD" clId="Web-{FD78882A-CF90-4984-855C-814989630F57}" dt="2023-11-07T06:20:21.485" v="7" actId="20577"/>
          <ac:spMkLst>
            <pc:docMk/>
            <pc:sldMk cId="1553970813" sldId="257"/>
            <ac:spMk id="9" creationId="{90ECCC10-0780-C949-B752-A996B3C1B729}"/>
          </ac:spMkLst>
        </pc:spChg>
      </pc:sldChg>
      <pc:sldChg chg="addSp delSp modSp">
        <pc:chgData name="Mica Nicole Nellis" userId="S::mnn49@nau.edu::5f20adf3-492e-4e22-8d59-1b443793dbb5" providerId="AD" clId="Web-{FD78882A-CF90-4984-855C-814989630F57}" dt="2023-11-07T07:21:56.817" v="636"/>
        <pc:sldMkLst>
          <pc:docMk/>
          <pc:sldMk cId="448043114" sldId="260"/>
        </pc:sldMkLst>
        <pc:spChg chg="add del mod">
          <ac:chgData name="Mica Nicole Nellis" userId="S::mnn49@nau.edu::5f20adf3-492e-4e22-8d59-1b443793dbb5" providerId="AD" clId="Web-{FD78882A-CF90-4984-855C-814989630F57}" dt="2023-11-07T07:21:56.817" v="636"/>
          <ac:spMkLst>
            <pc:docMk/>
            <pc:sldMk cId="448043114" sldId="260"/>
            <ac:spMk id="3" creationId="{ED54414A-4FF2-18F9-15E8-B70753AA1713}"/>
          </ac:spMkLst>
        </pc:spChg>
      </pc:sldChg>
      <pc:sldChg chg="addSp delSp modSp">
        <pc:chgData name="Mica Nicole Nellis" userId="S::mnn49@nau.edu::5f20adf3-492e-4e22-8d59-1b443793dbb5" providerId="AD" clId="Web-{FD78882A-CF90-4984-855C-814989630F57}" dt="2023-11-07T07:21:56.817" v="636"/>
        <pc:sldMkLst>
          <pc:docMk/>
          <pc:sldMk cId="1199553209" sldId="261"/>
        </pc:sldMkLst>
        <pc:spChg chg="add del mod">
          <ac:chgData name="Mica Nicole Nellis" userId="S::mnn49@nau.edu::5f20adf3-492e-4e22-8d59-1b443793dbb5" providerId="AD" clId="Web-{FD78882A-CF90-4984-855C-814989630F57}" dt="2023-11-07T07:21:56.817" v="636"/>
          <ac:spMkLst>
            <pc:docMk/>
            <pc:sldMk cId="1199553209" sldId="261"/>
            <ac:spMk id="5" creationId="{1B5A994C-E040-3658-DA42-0D7E8E38F1E2}"/>
          </ac:spMkLst>
        </pc:spChg>
      </pc:sldChg>
      <pc:sldChg chg="addSp delSp modSp">
        <pc:chgData name="Mica Nicole Nellis" userId="S::mnn49@nau.edu::5f20adf3-492e-4e22-8d59-1b443793dbb5" providerId="AD" clId="Web-{FD78882A-CF90-4984-855C-814989630F57}" dt="2023-11-07T07:21:56.817" v="636"/>
        <pc:sldMkLst>
          <pc:docMk/>
          <pc:sldMk cId="8641679" sldId="262"/>
        </pc:sldMkLst>
        <pc:spChg chg="add del mod">
          <ac:chgData name="Mica Nicole Nellis" userId="S::mnn49@nau.edu::5f20adf3-492e-4e22-8d59-1b443793dbb5" providerId="AD" clId="Web-{FD78882A-CF90-4984-855C-814989630F57}" dt="2023-11-07T07:21:56.817" v="636"/>
          <ac:spMkLst>
            <pc:docMk/>
            <pc:sldMk cId="8641679" sldId="262"/>
            <ac:spMk id="5" creationId="{BCEB7364-8F56-9FEF-839D-97491340702C}"/>
          </ac:spMkLst>
        </pc:spChg>
      </pc:sldChg>
      <pc:sldChg chg="addSp delSp modSp">
        <pc:chgData name="Mica Nicole Nellis" userId="S::mnn49@nau.edu::5f20adf3-492e-4e22-8d59-1b443793dbb5" providerId="AD" clId="Web-{FD78882A-CF90-4984-855C-814989630F57}" dt="2023-11-07T07:21:56.817" v="636"/>
        <pc:sldMkLst>
          <pc:docMk/>
          <pc:sldMk cId="1253501993" sldId="263"/>
        </pc:sldMkLst>
        <pc:spChg chg="add del mod">
          <ac:chgData name="Mica Nicole Nellis" userId="S::mnn49@nau.edu::5f20adf3-492e-4e22-8d59-1b443793dbb5" providerId="AD" clId="Web-{FD78882A-CF90-4984-855C-814989630F57}" dt="2023-11-07T07:21:56.817" v="636"/>
          <ac:spMkLst>
            <pc:docMk/>
            <pc:sldMk cId="1253501993" sldId="263"/>
            <ac:spMk id="5" creationId="{5660B2CA-F4F2-3AC7-5ABA-76E2932AA319}"/>
          </ac:spMkLst>
        </pc:spChg>
      </pc:sldChg>
      <pc:sldChg chg="addSp delSp modSp">
        <pc:chgData name="Mica Nicole Nellis" userId="S::mnn49@nau.edu::5f20adf3-492e-4e22-8d59-1b443793dbb5" providerId="AD" clId="Web-{FD78882A-CF90-4984-855C-814989630F57}" dt="2023-11-07T07:21:56.817" v="636"/>
        <pc:sldMkLst>
          <pc:docMk/>
          <pc:sldMk cId="1494732886" sldId="264"/>
        </pc:sldMkLst>
        <pc:spChg chg="add del mod">
          <ac:chgData name="Mica Nicole Nellis" userId="S::mnn49@nau.edu::5f20adf3-492e-4e22-8d59-1b443793dbb5" providerId="AD" clId="Web-{FD78882A-CF90-4984-855C-814989630F57}" dt="2023-11-07T07:21:56.817" v="636"/>
          <ac:spMkLst>
            <pc:docMk/>
            <pc:sldMk cId="1494732886" sldId="264"/>
            <ac:spMk id="5" creationId="{5F07EB09-394F-EF3F-7B65-CD7F6640AFAB}"/>
          </ac:spMkLst>
        </pc:spChg>
      </pc:sldChg>
      <pc:sldChg chg="addSp delSp modSp">
        <pc:chgData name="Mica Nicole Nellis" userId="S::mnn49@nau.edu::5f20adf3-492e-4e22-8d59-1b443793dbb5" providerId="AD" clId="Web-{FD78882A-CF90-4984-855C-814989630F57}" dt="2023-11-07T07:21:56.817" v="636"/>
        <pc:sldMkLst>
          <pc:docMk/>
          <pc:sldMk cId="1194270843" sldId="265"/>
        </pc:sldMkLst>
        <pc:spChg chg="add del mod">
          <ac:chgData name="Mica Nicole Nellis" userId="S::mnn49@nau.edu::5f20adf3-492e-4e22-8d59-1b443793dbb5" providerId="AD" clId="Web-{FD78882A-CF90-4984-855C-814989630F57}" dt="2023-11-07T07:21:56.817" v="636"/>
          <ac:spMkLst>
            <pc:docMk/>
            <pc:sldMk cId="1194270843" sldId="265"/>
            <ac:spMk id="5" creationId="{B89AFDBE-0B49-63CB-46CC-06E1B9ADB358}"/>
          </ac:spMkLst>
        </pc:spChg>
      </pc:sldChg>
      <pc:sldChg chg="addSp delSp modSp">
        <pc:chgData name="Mica Nicole Nellis" userId="S::mnn49@nau.edu::5f20adf3-492e-4e22-8d59-1b443793dbb5" providerId="AD" clId="Web-{FD78882A-CF90-4984-855C-814989630F57}" dt="2023-11-07T07:21:56.817" v="636"/>
        <pc:sldMkLst>
          <pc:docMk/>
          <pc:sldMk cId="2936645454" sldId="266"/>
        </pc:sldMkLst>
        <pc:spChg chg="add del mod">
          <ac:chgData name="Mica Nicole Nellis" userId="S::mnn49@nau.edu::5f20adf3-492e-4e22-8d59-1b443793dbb5" providerId="AD" clId="Web-{FD78882A-CF90-4984-855C-814989630F57}" dt="2023-11-07T07:21:56.817" v="636"/>
          <ac:spMkLst>
            <pc:docMk/>
            <pc:sldMk cId="2936645454" sldId="266"/>
            <ac:spMk id="5" creationId="{4CD8EA8F-ACCF-F9E6-3608-1233A4E8E07B}"/>
          </ac:spMkLst>
        </pc:spChg>
      </pc:sldChg>
      <pc:sldChg chg="addSp delSp modSp">
        <pc:chgData name="Mica Nicole Nellis" userId="S::mnn49@nau.edu::5f20adf3-492e-4e22-8d59-1b443793dbb5" providerId="AD" clId="Web-{FD78882A-CF90-4984-855C-814989630F57}" dt="2023-11-07T07:21:56.817" v="636"/>
        <pc:sldMkLst>
          <pc:docMk/>
          <pc:sldMk cId="1963725175" sldId="267"/>
        </pc:sldMkLst>
        <pc:spChg chg="add del mod">
          <ac:chgData name="Mica Nicole Nellis" userId="S::mnn49@nau.edu::5f20adf3-492e-4e22-8d59-1b443793dbb5" providerId="AD" clId="Web-{FD78882A-CF90-4984-855C-814989630F57}" dt="2023-11-07T07:21:56.817" v="636"/>
          <ac:spMkLst>
            <pc:docMk/>
            <pc:sldMk cId="1963725175" sldId="267"/>
            <ac:spMk id="5" creationId="{C2EDD2B3-B56A-56CD-9B60-3F11E460B588}"/>
          </ac:spMkLst>
        </pc:spChg>
      </pc:sldChg>
      <pc:sldChg chg="addSp delSp modSp">
        <pc:chgData name="Mica Nicole Nellis" userId="S::mnn49@nau.edu::5f20adf3-492e-4e22-8d59-1b443793dbb5" providerId="AD" clId="Web-{FD78882A-CF90-4984-855C-814989630F57}" dt="2023-11-07T07:21:56.817" v="636"/>
        <pc:sldMkLst>
          <pc:docMk/>
          <pc:sldMk cId="1002916763" sldId="268"/>
        </pc:sldMkLst>
        <pc:spChg chg="add del mod">
          <ac:chgData name="Mica Nicole Nellis" userId="S::mnn49@nau.edu::5f20adf3-492e-4e22-8d59-1b443793dbb5" providerId="AD" clId="Web-{FD78882A-CF90-4984-855C-814989630F57}" dt="2023-11-07T07:21:56.817" v="636"/>
          <ac:spMkLst>
            <pc:docMk/>
            <pc:sldMk cId="1002916763" sldId="268"/>
            <ac:spMk id="5" creationId="{C9A37CB0-4CDA-5CA1-F7B4-E39297EE63DD}"/>
          </ac:spMkLst>
        </pc:spChg>
        <pc:spChg chg="add mod">
          <ac:chgData name="Mica Nicole Nellis" userId="S::mnn49@nau.edu::5f20adf3-492e-4e22-8d59-1b443793dbb5" providerId="AD" clId="Web-{FD78882A-CF90-4984-855C-814989630F57}" dt="2023-11-07T06:57:15.685" v="172" actId="20577"/>
          <ac:spMkLst>
            <pc:docMk/>
            <pc:sldMk cId="1002916763" sldId="268"/>
            <ac:spMk id="6" creationId="{98ED6186-E54F-DAD4-11E5-9E4A61D89365}"/>
          </ac:spMkLst>
        </pc:spChg>
        <pc:spChg chg="mod">
          <ac:chgData name="Mica Nicole Nellis" userId="S::mnn49@nau.edu::5f20adf3-492e-4e22-8d59-1b443793dbb5" providerId="AD" clId="Web-{FD78882A-CF90-4984-855C-814989630F57}" dt="2023-11-07T06:52:29.427" v="154" actId="20577"/>
          <ac:spMkLst>
            <pc:docMk/>
            <pc:sldMk cId="1002916763" sldId="268"/>
            <ac:spMk id="9" creationId="{90ECCC10-0780-C949-B752-A996B3C1B729}"/>
          </ac:spMkLst>
        </pc:spChg>
        <pc:spChg chg="mod">
          <ac:chgData name="Mica Nicole Nellis" userId="S::mnn49@nau.edu::5f20adf3-492e-4e22-8d59-1b443793dbb5" providerId="AD" clId="Web-{FD78882A-CF90-4984-855C-814989630F57}" dt="2023-11-07T06:53:15.710" v="166" actId="20577"/>
          <ac:spMkLst>
            <pc:docMk/>
            <pc:sldMk cId="1002916763" sldId="268"/>
            <ac:spMk id="10" creationId="{DA8769DE-0A73-6C40-B7C3-4B165FB9DC6E}"/>
          </ac:spMkLst>
        </pc:spChg>
        <pc:picChg chg="add del mod">
          <ac:chgData name="Mica Nicole Nellis" userId="S::mnn49@nau.edu::5f20adf3-492e-4e22-8d59-1b443793dbb5" providerId="AD" clId="Web-{FD78882A-CF90-4984-855C-814989630F57}" dt="2023-11-07T06:42:53.974" v="20"/>
          <ac:picMkLst>
            <pc:docMk/>
            <pc:sldMk cId="1002916763" sldId="268"/>
            <ac:picMk id="2" creationId="{0D87A68A-1F8A-0496-EB3E-FD7D76E1B957}"/>
          </ac:picMkLst>
        </pc:picChg>
        <pc:picChg chg="add del mod">
          <ac:chgData name="Mica Nicole Nellis" userId="S::mnn49@nau.edu::5f20adf3-492e-4e22-8d59-1b443793dbb5" providerId="AD" clId="Web-{FD78882A-CF90-4984-855C-814989630F57}" dt="2023-11-07T06:47:52.560" v="84"/>
          <ac:picMkLst>
            <pc:docMk/>
            <pc:sldMk cId="1002916763" sldId="268"/>
            <ac:picMk id="3" creationId="{CBC794FB-14C6-B5DF-62EF-B4B17A78F31F}"/>
          </ac:picMkLst>
        </pc:picChg>
        <pc:picChg chg="add mod">
          <ac:chgData name="Mica Nicole Nellis" userId="S::mnn49@nau.edu::5f20adf3-492e-4e22-8d59-1b443793dbb5" providerId="AD" clId="Web-{FD78882A-CF90-4984-855C-814989630F57}" dt="2023-11-07T06:52:33.943" v="156" actId="1076"/>
          <ac:picMkLst>
            <pc:docMk/>
            <pc:sldMk cId="1002916763" sldId="268"/>
            <ac:picMk id="4" creationId="{D5EB98B8-045C-810A-A604-F15CDB12C6BD}"/>
          </ac:picMkLst>
        </pc:picChg>
      </pc:sldChg>
      <pc:sldChg chg="addSp delSp modSp">
        <pc:chgData name="Mica Nicole Nellis" userId="S::mnn49@nau.edu::5f20adf3-492e-4e22-8d59-1b443793dbb5" providerId="AD" clId="Web-{FD78882A-CF90-4984-855C-814989630F57}" dt="2023-11-07T07:21:56.817" v="636"/>
        <pc:sldMkLst>
          <pc:docMk/>
          <pc:sldMk cId="2170063083" sldId="269"/>
        </pc:sldMkLst>
        <pc:spChg chg="add del mod">
          <ac:chgData name="Mica Nicole Nellis" userId="S::mnn49@nau.edu::5f20adf3-492e-4e22-8d59-1b443793dbb5" providerId="AD" clId="Web-{FD78882A-CF90-4984-855C-814989630F57}" dt="2023-11-07T07:21:56.817" v="636"/>
          <ac:spMkLst>
            <pc:docMk/>
            <pc:sldMk cId="2170063083" sldId="269"/>
            <ac:spMk id="5" creationId="{C2AFC597-B940-9C7C-F5A0-7DA4B57C6AA6}"/>
          </ac:spMkLst>
        </pc:spChg>
      </pc:sldChg>
      <pc:sldChg chg="addSp delSp modSp">
        <pc:chgData name="Mica Nicole Nellis" userId="S::mnn49@nau.edu::5f20adf3-492e-4e22-8d59-1b443793dbb5" providerId="AD" clId="Web-{FD78882A-CF90-4984-855C-814989630F57}" dt="2023-11-07T07:21:56.817" v="636"/>
        <pc:sldMkLst>
          <pc:docMk/>
          <pc:sldMk cId="2543057523" sldId="270"/>
        </pc:sldMkLst>
        <pc:spChg chg="add del mod">
          <ac:chgData name="Mica Nicole Nellis" userId="S::mnn49@nau.edu::5f20adf3-492e-4e22-8d59-1b443793dbb5" providerId="AD" clId="Web-{FD78882A-CF90-4984-855C-814989630F57}" dt="2023-11-07T07:21:56.817" v="636"/>
          <ac:spMkLst>
            <pc:docMk/>
            <pc:sldMk cId="2543057523" sldId="270"/>
            <ac:spMk id="5" creationId="{CCBB9AB0-6D08-6C84-7491-C92884C73408}"/>
          </ac:spMkLst>
        </pc:spChg>
      </pc:sldChg>
      <pc:sldChg chg="addSp delSp modSp">
        <pc:chgData name="Mica Nicole Nellis" userId="S::mnn49@nau.edu::5f20adf3-492e-4e22-8d59-1b443793dbb5" providerId="AD" clId="Web-{FD78882A-CF90-4984-855C-814989630F57}" dt="2023-11-07T07:21:56.817" v="636"/>
        <pc:sldMkLst>
          <pc:docMk/>
          <pc:sldMk cId="1971428757" sldId="271"/>
        </pc:sldMkLst>
        <pc:spChg chg="add del mod">
          <ac:chgData name="Mica Nicole Nellis" userId="S::mnn49@nau.edu::5f20adf3-492e-4e22-8d59-1b443793dbb5" providerId="AD" clId="Web-{FD78882A-CF90-4984-855C-814989630F57}" dt="2023-11-07T07:21:56.817" v="636"/>
          <ac:spMkLst>
            <pc:docMk/>
            <pc:sldMk cId="1971428757" sldId="271"/>
            <ac:spMk id="5" creationId="{4E2B1E2F-01B8-C83F-A83C-B4578701883D}"/>
          </ac:spMkLst>
        </pc:spChg>
      </pc:sldChg>
      <pc:sldChg chg="addSp delSp modSp">
        <pc:chgData name="Mica Nicole Nellis" userId="S::mnn49@nau.edu::5f20adf3-492e-4e22-8d59-1b443793dbb5" providerId="AD" clId="Web-{FD78882A-CF90-4984-855C-814989630F57}" dt="2023-11-07T07:21:56.817" v="636"/>
        <pc:sldMkLst>
          <pc:docMk/>
          <pc:sldMk cId="4137014278" sldId="272"/>
        </pc:sldMkLst>
        <pc:spChg chg="add del mod">
          <ac:chgData name="Mica Nicole Nellis" userId="S::mnn49@nau.edu::5f20adf3-492e-4e22-8d59-1b443793dbb5" providerId="AD" clId="Web-{FD78882A-CF90-4984-855C-814989630F57}" dt="2023-11-07T07:21:56.817" v="636"/>
          <ac:spMkLst>
            <pc:docMk/>
            <pc:sldMk cId="4137014278" sldId="272"/>
            <ac:spMk id="5" creationId="{ECE4A2AE-B7BB-B0FA-6C01-D8680511E072}"/>
          </ac:spMkLst>
        </pc:spChg>
      </pc:sldChg>
      <pc:sldChg chg="addSp delSp modSp">
        <pc:chgData name="Mica Nicole Nellis" userId="S::mnn49@nau.edu::5f20adf3-492e-4e22-8d59-1b443793dbb5" providerId="AD" clId="Web-{FD78882A-CF90-4984-855C-814989630F57}" dt="2023-11-07T07:21:56.817" v="636"/>
        <pc:sldMkLst>
          <pc:docMk/>
          <pc:sldMk cId="768913200" sldId="273"/>
        </pc:sldMkLst>
        <pc:spChg chg="add del mod">
          <ac:chgData name="Mica Nicole Nellis" userId="S::mnn49@nau.edu::5f20adf3-492e-4e22-8d59-1b443793dbb5" providerId="AD" clId="Web-{FD78882A-CF90-4984-855C-814989630F57}" dt="2023-11-07T07:21:56.817" v="636"/>
          <ac:spMkLst>
            <pc:docMk/>
            <pc:sldMk cId="768913200" sldId="273"/>
            <ac:spMk id="5" creationId="{78113A5E-456B-EC88-9668-EC60D07A8A65}"/>
          </ac:spMkLst>
        </pc:spChg>
      </pc:sldChg>
      <pc:sldChg chg="addSp delSp modSp">
        <pc:chgData name="Mica Nicole Nellis" userId="S::mnn49@nau.edu::5f20adf3-492e-4e22-8d59-1b443793dbb5" providerId="AD" clId="Web-{FD78882A-CF90-4984-855C-814989630F57}" dt="2023-11-07T07:21:56.817" v="636"/>
        <pc:sldMkLst>
          <pc:docMk/>
          <pc:sldMk cId="542468784" sldId="274"/>
        </pc:sldMkLst>
        <pc:spChg chg="add del mod">
          <ac:chgData name="Mica Nicole Nellis" userId="S::mnn49@nau.edu::5f20adf3-492e-4e22-8d59-1b443793dbb5" providerId="AD" clId="Web-{FD78882A-CF90-4984-855C-814989630F57}" dt="2023-11-07T07:21:56.817" v="636"/>
          <ac:spMkLst>
            <pc:docMk/>
            <pc:sldMk cId="542468784" sldId="274"/>
            <ac:spMk id="2" creationId="{0B1A2819-1441-F78B-24AB-1B370508101F}"/>
          </ac:spMkLst>
        </pc:spChg>
        <pc:spChg chg="mod">
          <ac:chgData name="Mica Nicole Nellis" userId="S::mnn49@nau.edu::5f20adf3-492e-4e22-8d59-1b443793dbb5" providerId="AD" clId="Web-{FD78882A-CF90-4984-855C-814989630F57}" dt="2023-11-07T06:57:48.623" v="183" actId="20577"/>
          <ac:spMkLst>
            <pc:docMk/>
            <pc:sldMk cId="542468784" sldId="274"/>
            <ac:spMk id="10" creationId="{DA8769DE-0A73-6C40-B7C3-4B165FB9DC6E}"/>
          </ac:spMkLst>
        </pc:spChg>
      </pc:sldChg>
      <pc:sldChg chg="addSp delSp modSp">
        <pc:chgData name="Mica Nicole Nellis" userId="S::mnn49@nau.edu::5f20adf3-492e-4e22-8d59-1b443793dbb5" providerId="AD" clId="Web-{FD78882A-CF90-4984-855C-814989630F57}" dt="2023-11-07T07:22:14.349" v="637" actId="14100"/>
        <pc:sldMkLst>
          <pc:docMk/>
          <pc:sldMk cId="44219637" sldId="275"/>
        </pc:sldMkLst>
        <pc:spChg chg="add del mod">
          <ac:chgData name="Mica Nicole Nellis" userId="S::mnn49@nau.edu::5f20adf3-492e-4e22-8d59-1b443793dbb5" providerId="AD" clId="Web-{FD78882A-CF90-4984-855C-814989630F57}" dt="2023-11-07T07:21:56.817" v="636"/>
          <ac:spMkLst>
            <pc:docMk/>
            <pc:sldMk cId="44219637" sldId="275"/>
            <ac:spMk id="3" creationId="{94AAF974-2833-6FDE-A933-3498E6D5E978}"/>
          </ac:spMkLst>
        </pc:spChg>
        <pc:picChg chg="mod">
          <ac:chgData name="Mica Nicole Nellis" userId="S::mnn49@nau.edu::5f20adf3-492e-4e22-8d59-1b443793dbb5" providerId="AD" clId="Web-{FD78882A-CF90-4984-855C-814989630F57}" dt="2023-11-07T07:22:14.349" v="637" actId="14100"/>
          <ac:picMkLst>
            <pc:docMk/>
            <pc:sldMk cId="44219637" sldId="275"/>
            <ac:picMk id="6" creationId="{16E09E57-348F-E5E3-622E-65FEB88C2430}"/>
          </ac:picMkLst>
        </pc:picChg>
      </pc:sldChg>
      <pc:sldChg chg="addSp delSp modSp">
        <pc:chgData name="Mica Nicole Nellis" userId="S::mnn49@nau.edu::5f20adf3-492e-4e22-8d59-1b443793dbb5" providerId="AD" clId="Web-{FD78882A-CF90-4984-855C-814989630F57}" dt="2023-11-07T07:21:56.817" v="636"/>
        <pc:sldMkLst>
          <pc:docMk/>
          <pc:sldMk cId="1273810591" sldId="276"/>
        </pc:sldMkLst>
        <pc:spChg chg="add del mod">
          <ac:chgData name="Mica Nicole Nellis" userId="S::mnn49@nau.edu::5f20adf3-492e-4e22-8d59-1b443793dbb5" providerId="AD" clId="Web-{FD78882A-CF90-4984-855C-814989630F57}" dt="2023-11-07T07:21:56.817" v="636"/>
          <ac:spMkLst>
            <pc:docMk/>
            <pc:sldMk cId="1273810591" sldId="276"/>
            <ac:spMk id="4" creationId="{55A7E198-F120-06F4-987D-BFBB2952FC94}"/>
          </ac:spMkLst>
        </pc:spChg>
      </pc:sldChg>
      <pc:sldChg chg="addSp delSp modSp">
        <pc:chgData name="Mica Nicole Nellis" userId="S::mnn49@nau.edu::5f20adf3-492e-4e22-8d59-1b443793dbb5" providerId="AD" clId="Web-{FD78882A-CF90-4984-855C-814989630F57}" dt="2023-11-07T07:21:56.817" v="636"/>
        <pc:sldMkLst>
          <pc:docMk/>
          <pc:sldMk cId="2602541734" sldId="277"/>
        </pc:sldMkLst>
        <pc:spChg chg="add del mod">
          <ac:chgData name="Mica Nicole Nellis" userId="S::mnn49@nau.edu::5f20adf3-492e-4e22-8d59-1b443793dbb5" providerId="AD" clId="Web-{FD78882A-CF90-4984-855C-814989630F57}" dt="2023-11-07T07:21:56.817" v="636"/>
          <ac:spMkLst>
            <pc:docMk/>
            <pc:sldMk cId="2602541734" sldId="277"/>
            <ac:spMk id="4" creationId="{1B648CD0-F350-6C89-70AE-4039CD46BD01}"/>
          </ac:spMkLst>
        </pc:spChg>
      </pc:sldChg>
      <pc:sldChg chg="addSp delSp modSp">
        <pc:chgData name="Mica Nicole Nellis" userId="S::mnn49@nau.edu::5f20adf3-492e-4e22-8d59-1b443793dbb5" providerId="AD" clId="Web-{FD78882A-CF90-4984-855C-814989630F57}" dt="2023-11-07T07:21:56.817" v="636"/>
        <pc:sldMkLst>
          <pc:docMk/>
          <pc:sldMk cId="760630792" sldId="278"/>
        </pc:sldMkLst>
        <pc:spChg chg="add del mod">
          <ac:chgData name="Mica Nicole Nellis" userId="S::mnn49@nau.edu::5f20adf3-492e-4e22-8d59-1b443793dbb5" providerId="AD" clId="Web-{FD78882A-CF90-4984-855C-814989630F57}" dt="2023-11-07T07:21:56.817" v="636"/>
          <ac:spMkLst>
            <pc:docMk/>
            <pc:sldMk cId="760630792" sldId="278"/>
            <ac:spMk id="4" creationId="{8C83A5FF-2898-5FBE-1E86-80383BCCCCF0}"/>
          </ac:spMkLst>
        </pc:spChg>
      </pc:sldChg>
      <pc:sldChg chg="addSp delSp modSp">
        <pc:chgData name="Mica Nicole Nellis" userId="S::mnn49@nau.edu::5f20adf3-492e-4e22-8d59-1b443793dbb5" providerId="AD" clId="Web-{FD78882A-CF90-4984-855C-814989630F57}" dt="2023-11-07T07:21:56.817" v="636"/>
        <pc:sldMkLst>
          <pc:docMk/>
          <pc:sldMk cId="1877800666" sldId="279"/>
        </pc:sldMkLst>
        <pc:spChg chg="add del mod">
          <ac:chgData name="Mica Nicole Nellis" userId="S::mnn49@nau.edu::5f20adf3-492e-4e22-8d59-1b443793dbb5" providerId="AD" clId="Web-{FD78882A-CF90-4984-855C-814989630F57}" dt="2023-11-07T07:21:56.817" v="636"/>
          <ac:spMkLst>
            <pc:docMk/>
            <pc:sldMk cId="1877800666" sldId="279"/>
            <ac:spMk id="4" creationId="{7FC4F836-0593-208D-7F8B-03677242AECB}"/>
          </ac:spMkLst>
        </pc:spChg>
      </pc:sldChg>
      <pc:sldChg chg="addSp delSp modSp">
        <pc:chgData name="Mica Nicole Nellis" userId="S::mnn49@nau.edu::5f20adf3-492e-4e22-8d59-1b443793dbb5" providerId="AD" clId="Web-{FD78882A-CF90-4984-855C-814989630F57}" dt="2023-11-07T07:21:56.817" v="636"/>
        <pc:sldMkLst>
          <pc:docMk/>
          <pc:sldMk cId="2275076484" sldId="280"/>
        </pc:sldMkLst>
        <pc:spChg chg="add del mod">
          <ac:chgData name="Mica Nicole Nellis" userId="S::mnn49@nau.edu::5f20adf3-492e-4e22-8d59-1b443793dbb5" providerId="AD" clId="Web-{FD78882A-CF90-4984-855C-814989630F57}" dt="2023-11-07T07:21:56.817" v="636"/>
          <ac:spMkLst>
            <pc:docMk/>
            <pc:sldMk cId="2275076484" sldId="280"/>
            <ac:spMk id="4" creationId="{33FA0B84-CC9D-B44F-C87F-5A10E1FBE6FC}"/>
          </ac:spMkLst>
        </pc:spChg>
      </pc:sldChg>
      <pc:sldChg chg="addSp delSp modSp">
        <pc:chgData name="Mica Nicole Nellis" userId="S::mnn49@nau.edu::5f20adf3-492e-4e22-8d59-1b443793dbb5" providerId="AD" clId="Web-{FD78882A-CF90-4984-855C-814989630F57}" dt="2023-11-07T07:21:56.817" v="636"/>
        <pc:sldMkLst>
          <pc:docMk/>
          <pc:sldMk cId="100332402" sldId="281"/>
        </pc:sldMkLst>
        <pc:spChg chg="add del mod">
          <ac:chgData name="Mica Nicole Nellis" userId="S::mnn49@nau.edu::5f20adf3-492e-4e22-8d59-1b443793dbb5" providerId="AD" clId="Web-{FD78882A-CF90-4984-855C-814989630F57}" dt="2023-11-07T07:21:56.817" v="636"/>
          <ac:spMkLst>
            <pc:docMk/>
            <pc:sldMk cId="100332402" sldId="281"/>
            <ac:spMk id="4" creationId="{E838F24F-0BCC-19D3-EE4B-826AC2F9BCE9}"/>
          </ac:spMkLst>
        </pc:spChg>
      </pc:sldChg>
      <pc:sldChg chg="addSp delSp modSp">
        <pc:chgData name="Mica Nicole Nellis" userId="S::mnn49@nau.edu::5f20adf3-492e-4e22-8d59-1b443793dbb5" providerId="AD" clId="Web-{FD78882A-CF90-4984-855C-814989630F57}" dt="2023-11-07T07:21:56.817" v="636"/>
        <pc:sldMkLst>
          <pc:docMk/>
          <pc:sldMk cId="2908237911" sldId="282"/>
        </pc:sldMkLst>
        <pc:spChg chg="add del mod">
          <ac:chgData name="Mica Nicole Nellis" userId="S::mnn49@nau.edu::5f20adf3-492e-4e22-8d59-1b443793dbb5" providerId="AD" clId="Web-{FD78882A-CF90-4984-855C-814989630F57}" dt="2023-11-07T07:21:56.817" v="636"/>
          <ac:spMkLst>
            <pc:docMk/>
            <pc:sldMk cId="2908237911" sldId="282"/>
            <ac:spMk id="4" creationId="{D4252E89-322F-9FB4-A546-155C5B65298E}"/>
          </ac:spMkLst>
        </pc:spChg>
      </pc:sldChg>
      <pc:sldChg chg="addSp delSp modSp">
        <pc:chgData name="Mica Nicole Nellis" userId="S::mnn49@nau.edu::5f20adf3-492e-4e22-8d59-1b443793dbb5" providerId="AD" clId="Web-{FD78882A-CF90-4984-855C-814989630F57}" dt="2023-11-07T07:21:56.817" v="636"/>
        <pc:sldMkLst>
          <pc:docMk/>
          <pc:sldMk cId="1862273211" sldId="283"/>
        </pc:sldMkLst>
        <pc:spChg chg="add del mod">
          <ac:chgData name="Mica Nicole Nellis" userId="S::mnn49@nau.edu::5f20adf3-492e-4e22-8d59-1b443793dbb5" providerId="AD" clId="Web-{FD78882A-CF90-4984-855C-814989630F57}" dt="2023-11-07T07:21:56.817" v="636"/>
          <ac:spMkLst>
            <pc:docMk/>
            <pc:sldMk cId="1862273211" sldId="283"/>
            <ac:spMk id="4" creationId="{230EDC31-47C9-25A9-C38E-A08BC5B2F2DD}"/>
          </ac:spMkLst>
        </pc:spChg>
      </pc:sldChg>
      <pc:sldChg chg="addSp delSp modSp">
        <pc:chgData name="Mica Nicole Nellis" userId="S::mnn49@nau.edu::5f20adf3-492e-4e22-8d59-1b443793dbb5" providerId="AD" clId="Web-{FD78882A-CF90-4984-855C-814989630F57}" dt="2023-11-07T07:24:04.930" v="639" actId="20577"/>
        <pc:sldMkLst>
          <pc:docMk/>
          <pc:sldMk cId="1620973883" sldId="284"/>
        </pc:sldMkLst>
        <pc:spChg chg="add del mod">
          <ac:chgData name="Mica Nicole Nellis" userId="S::mnn49@nau.edu::5f20adf3-492e-4e22-8d59-1b443793dbb5" providerId="AD" clId="Web-{FD78882A-CF90-4984-855C-814989630F57}" dt="2023-11-07T07:24:04.930" v="639" actId="20577"/>
          <ac:spMkLst>
            <pc:docMk/>
            <pc:sldMk cId="1620973883" sldId="284"/>
            <ac:spMk id="4" creationId="{DB083322-7695-7DEC-C372-C6FA109DFDC5}"/>
          </ac:spMkLst>
        </pc:spChg>
      </pc:sldChg>
      <pc:sldChg chg="addSp delSp modSp">
        <pc:chgData name="Mica Nicole Nellis" userId="S::mnn49@nau.edu::5f20adf3-492e-4e22-8d59-1b443793dbb5" providerId="AD" clId="Web-{FD78882A-CF90-4984-855C-814989630F57}" dt="2023-11-07T07:24:40.712" v="650" actId="1076"/>
        <pc:sldMkLst>
          <pc:docMk/>
          <pc:sldMk cId="686278507" sldId="285"/>
        </pc:sldMkLst>
        <pc:spChg chg="add del mod">
          <ac:chgData name="Mica Nicole Nellis" userId="S::mnn49@nau.edu::5f20adf3-492e-4e22-8d59-1b443793dbb5" providerId="AD" clId="Web-{FD78882A-CF90-4984-855C-814989630F57}" dt="2023-11-07T07:24:37.665" v="648"/>
          <ac:spMkLst>
            <pc:docMk/>
            <pc:sldMk cId="686278507" sldId="285"/>
            <ac:spMk id="4" creationId="{3AFCE930-3A8A-037A-3FB4-344D2E14A34D}"/>
          </ac:spMkLst>
        </pc:spChg>
        <pc:spChg chg="add mod">
          <ac:chgData name="Mica Nicole Nellis" userId="S::mnn49@nau.edu::5f20adf3-492e-4e22-8d59-1b443793dbb5" providerId="AD" clId="Web-{FD78882A-CF90-4984-855C-814989630F57}" dt="2023-11-07T07:24:40.712" v="650" actId="1076"/>
          <ac:spMkLst>
            <pc:docMk/>
            <pc:sldMk cId="686278507" sldId="285"/>
            <ac:spMk id="5" creationId="{02DE07BA-64CD-15D6-6504-577E95E33846}"/>
          </ac:spMkLst>
        </pc:spChg>
      </pc:sldChg>
      <pc:sldChg chg="addSp delSp modSp">
        <pc:chgData name="Mica Nicole Nellis" userId="S::mnn49@nau.edu::5f20adf3-492e-4e22-8d59-1b443793dbb5" providerId="AD" clId="Web-{FD78882A-CF90-4984-855C-814989630F57}" dt="2023-11-07T07:24:11.227" v="641" actId="20577"/>
        <pc:sldMkLst>
          <pc:docMk/>
          <pc:sldMk cId="255924957" sldId="286"/>
        </pc:sldMkLst>
        <pc:spChg chg="add del mod">
          <ac:chgData name="Mica Nicole Nellis" userId="S::mnn49@nau.edu::5f20adf3-492e-4e22-8d59-1b443793dbb5" providerId="AD" clId="Web-{FD78882A-CF90-4984-855C-814989630F57}" dt="2023-11-07T07:24:11.227" v="641" actId="20577"/>
          <ac:spMkLst>
            <pc:docMk/>
            <pc:sldMk cId="255924957" sldId="286"/>
            <ac:spMk id="4" creationId="{C5CC0F77-D480-E756-76A6-10B1C04C4FB2}"/>
          </ac:spMkLst>
        </pc:spChg>
      </pc:sldChg>
      <pc:sldChg chg="addSp delSp modSp">
        <pc:chgData name="Mica Nicole Nellis" userId="S::mnn49@nau.edu::5f20adf3-492e-4e22-8d59-1b443793dbb5" providerId="AD" clId="Web-{FD78882A-CF90-4984-855C-814989630F57}" dt="2023-11-07T07:24:23.165" v="644"/>
        <pc:sldMkLst>
          <pc:docMk/>
          <pc:sldMk cId="3428812245" sldId="287"/>
        </pc:sldMkLst>
        <pc:spChg chg="add del mod">
          <ac:chgData name="Mica Nicole Nellis" userId="S::mnn49@nau.edu::5f20adf3-492e-4e22-8d59-1b443793dbb5" providerId="AD" clId="Web-{FD78882A-CF90-4984-855C-814989630F57}" dt="2023-11-07T07:24:23.165" v="644"/>
          <ac:spMkLst>
            <pc:docMk/>
            <pc:sldMk cId="3428812245" sldId="287"/>
            <ac:spMk id="4" creationId="{9C2C7853-52AA-1080-D6DC-98F151A4423B}"/>
          </ac:spMkLst>
        </pc:spChg>
      </pc:sldChg>
      <pc:sldChg chg="addSp delSp modSp add replId">
        <pc:chgData name="Mica Nicole Nellis" userId="S::mnn49@nau.edu::5f20adf3-492e-4e22-8d59-1b443793dbb5" providerId="AD" clId="Web-{FD78882A-CF90-4984-855C-814989630F57}" dt="2023-11-07T07:25:14.041" v="651" actId="14100"/>
        <pc:sldMkLst>
          <pc:docMk/>
          <pc:sldMk cId="1956900071" sldId="288"/>
        </pc:sldMkLst>
        <pc:spChg chg="add mod">
          <ac:chgData name="Mica Nicole Nellis" userId="S::mnn49@nau.edu::5f20adf3-492e-4e22-8d59-1b443793dbb5" providerId="AD" clId="Web-{FD78882A-CF90-4984-855C-814989630F57}" dt="2023-11-07T07:20:10.720" v="627" actId="20577"/>
          <ac:spMkLst>
            <pc:docMk/>
            <pc:sldMk cId="1956900071" sldId="288"/>
            <ac:spMk id="2" creationId="{DAB2FFDD-E2D5-F623-2BB1-0D2B2D6B6C7F}"/>
          </ac:spMkLst>
        </pc:spChg>
        <pc:spChg chg="add del mod">
          <ac:chgData name="Mica Nicole Nellis" userId="S::mnn49@nau.edu::5f20adf3-492e-4e22-8d59-1b443793dbb5" providerId="AD" clId="Web-{FD78882A-CF90-4984-855C-814989630F57}" dt="2023-11-07T07:21:56.817" v="636"/>
          <ac:spMkLst>
            <pc:docMk/>
            <pc:sldMk cId="1956900071" sldId="288"/>
            <ac:spMk id="5" creationId="{C9A37CB0-4CDA-5CA1-F7B4-E39297EE63DD}"/>
          </ac:spMkLst>
        </pc:spChg>
        <pc:spChg chg="mod">
          <ac:chgData name="Mica Nicole Nellis" userId="S::mnn49@nau.edu::5f20adf3-492e-4e22-8d59-1b443793dbb5" providerId="AD" clId="Web-{FD78882A-CF90-4984-855C-814989630F57}" dt="2023-11-07T06:52:47.787" v="161" actId="1076"/>
          <ac:spMkLst>
            <pc:docMk/>
            <pc:sldMk cId="1956900071" sldId="288"/>
            <ac:spMk id="9" creationId="{90ECCC10-0780-C949-B752-A996B3C1B729}"/>
          </ac:spMkLst>
        </pc:spChg>
        <pc:spChg chg="mod">
          <ac:chgData name="Mica Nicole Nellis" userId="S::mnn49@nau.edu::5f20adf3-492e-4e22-8d59-1b443793dbb5" providerId="AD" clId="Web-{FD78882A-CF90-4984-855C-814989630F57}" dt="2023-11-07T07:20:37.112" v="631" actId="1076"/>
          <ac:spMkLst>
            <pc:docMk/>
            <pc:sldMk cId="1956900071" sldId="288"/>
            <ac:spMk id="10" creationId="{DA8769DE-0A73-6C40-B7C3-4B165FB9DC6E}"/>
          </ac:spMkLst>
        </pc:spChg>
        <pc:picChg chg="del">
          <ac:chgData name="Mica Nicole Nellis" userId="S::mnn49@nau.edu::5f20adf3-492e-4e22-8d59-1b443793dbb5" providerId="AD" clId="Web-{FD78882A-CF90-4984-855C-814989630F57}" dt="2023-11-07T06:51:42.145" v="139"/>
          <ac:picMkLst>
            <pc:docMk/>
            <pc:sldMk cId="1956900071" sldId="288"/>
            <ac:picMk id="4" creationId="{D5EB98B8-045C-810A-A604-F15CDB12C6BD}"/>
          </ac:picMkLst>
        </pc:picChg>
        <pc:picChg chg="mod">
          <ac:chgData name="Mica Nicole Nellis" userId="S::mnn49@nau.edu::5f20adf3-492e-4e22-8d59-1b443793dbb5" providerId="AD" clId="Web-{FD78882A-CF90-4984-855C-814989630F57}" dt="2023-11-07T07:25:14.041" v="651" actId="14100"/>
          <ac:picMkLst>
            <pc:docMk/>
            <pc:sldMk cId="1956900071" sldId="288"/>
            <ac:picMk id="8" creationId="{32A903CB-5193-E1CB-07E3-C0675B4D5CD4}"/>
          </ac:picMkLst>
        </pc:picChg>
      </pc:sldChg>
      <pc:sldChg chg="addSp delSp modSp">
        <pc:chgData name="Mica Nicole Nellis" userId="S::mnn49@nau.edu::5f20adf3-492e-4e22-8d59-1b443793dbb5" providerId="AD" clId="Web-{FD78882A-CF90-4984-855C-814989630F57}" dt="2023-11-07T07:21:56.817" v="636"/>
        <pc:sldMkLst>
          <pc:docMk/>
          <pc:sldMk cId="2185287290" sldId="289"/>
        </pc:sldMkLst>
        <pc:spChg chg="add">
          <ac:chgData name="Mica Nicole Nellis" userId="S::mnn49@nau.edu::5f20adf3-492e-4e22-8d59-1b443793dbb5" providerId="AD" clId="Web-{FD78882A-CF90-4984-855C-814989630F57}" dt="2023-11-07T07:20:21.392" v="628"/>
          <ac:spMkLst>
            <pc:docMk/>
            <pc:sldMk cId="2185287290" sldId="289"/>
            <ac:spMk id="3" creationId="{CED67C30-AED4-E271-F7E1-9B36BC25563A}"/>
          </ac:spMkLst>
        </pc:spChg>
        <pc:spChg chg="add del mod">
          <ac:chgData name="Mica Nicole Nellis" userId="S::mnn49@nau.edu::5f20adf3-492e-4e22-8d59-1b443793dbb5" providerId="AD" clId="Web-{FD78882A-CF90-4984-855C-814989630F57}" dt="2023-11-07T07:21:56.817" v="636"/>
          <ac:spMkLst>
            <pc:docMk/>
            <pc:sldMk cId="2185287290" sldId="289"/>
            <ac:spMk id="5" creationId="{C9A37CB0-4CDA-5CA1-F7B4-E39297EE63DD}"/>
          </ac:spMkLst>
        </pc:spChg>
        <pc:spChg chg="mod">
          <ac:chgData name="Mica Nicole Nellis" userId="S::mnn49@nau.edu::5f20adf3-492e-4e22-8d59-1b443793dbb5" providerId="AD" clId="Web-{FD78882A-CF90-4984-855C-814989630F57}" dt="2023-11-07T07:20:29.455" v="629" actId="1076"/>
          <ac:spMkLst>
            <pc:docMk/>
            <pc:sldMk cId="2185287290" sldId="289"/>
            <ac:spMk id="10" creationId="{DA8769DE-0A73-6C40-B7C3-4B165FB9DC6E}"/>
          </ac:spMkLst>
        </pc:spChg>
        <pc:picChg chg="mod">
          <ac:chgData name="Mica Nicole Nellis" userId="S::mnn49@nau.edu::5f20adf3-492e-4e22-8d59-1b443793dbb5" providerId="AD" clId="Web-{FD78882A-CF90-4984-855C-814989630F57}" dt="2023-11-07T07:20:32.315" v="630" actId="1076"/>
          <ac:picMkLst>
            <pc:docMk/>
            <pc:sldMk cId="2185287290" sldId="289"/>
            <ac:picMk id="4" creationId="{CB56E282-07F2-09EA-7563-E389181A4DE3}"/>
          </ac:picMkLst>
        </pc:picChg>
      </pc:sldChg>
      <pc:sldMasterChg chg="modSp mod modSldLayout">
        <pc:chgData name="Mica Nicole Nellis" userId="S::mnn49@nau.edu::5f20adf3-492e-4e22-8d59-1b443793dbb5" providerId="AD" clId="Web-{FD78882A-CF90-4984-855C-814989630F57}" dt="2023-11-07T07:21:56.817" v="636"/>
        <pc:sldMasterMkLst>
          <pc:docMk/>
          <pc:sldMasterMk cId="2473018610" sldId="2147483648"/>
        </pc:sldMasterMkLst>
        <pc:spChg chg="mod">
          <ac:chgData name="Mica Nicole Nellis" userId="S::mnn49@nau.edu::5f20adf3-492e-4e22-8d59-1b443793dbb5" providerId="AD" clId="Web-{FD78882A-CF90-4984-855C-814989630F57}" dt="2023-11-07T07:21:56.817" v="636"/>
          <ac:spMkLst>
            <pc:docMk/>
            <pc:sldMasterMk cId="2473018610" sldId="2147483648"/>
            <ac:spMk id="7" creationId="{A00E7451-0637-DC4E-B327-C6CE081DE882}"/>
          </ac:spMkLst>
        </pc:spChg>
        <pc:sldLayoutChg chg="modSp mod">
          <pc:chgData name="Mica Nicole Nellis" userId="S::mnn49@nau.edu::5f20adf3-492e-4e22-8d59-1b443793dbb5" providerId="AD" clId="Web-{FD78882A-CF90-4984-855C-814989630F57}" dt="2023-11-07T07:21:56.817" v="636"/>
          <pc:sldLayoutMkLst>
            <pc:docMk/>
            <pc:sldMasterMk cId="2473018610" sldId="2147483648"/>
            <pc:sldLayoutMk cId="1087616381" sldId="2147483649"/>
          </pc:sldLayoutMkLst>
          <pc:spChg chg="mod">
            <ac:chgData name="Mica Nicole Nellis" userId="S::mnn49@nau.edu::5f20adf3-492e-4e22-8d59-1b443793dbb5" providerId="AD" clId="Web-{FD78882A-CF90-4984-855C-814989630F57}" dt="2023-11-07T07:21:56.817" v="636"/>
            <ac:spMkLst>
              <pc:docMk/>
              <pc:sldMasterMk cId="2473018610" sldId="2147483648"/>
              <pc:sldLayoutMk cId="1087616381" sldId="2147483649"/>
              <ac:spMk id="7" creationId="{ACB5FADA-AAD4-5C49-91B0-2C5F5158E433}"/>
            </ac:spMkLst>
          </pc:spChg>
        </pc:sldLayoutChg>
        <pc:sldLayoutChg chg="modSp mod">
          <pc:chgData name="Mica Nicole Nellis" userId="S::mnn49@nau.edu::5f20adf3-492e-4e22-8d59-1b443793dbb5" providerId="AD" clId="Web-{FD78882A-CF90-4984-855C-814989630F57}" dt="2023-11-07T07:21:56.817" v="636"/>
          <pc:sldLayoutMkLst>
            <pc:docMk/>
            <pc:sldMasterMk cId="2473018610" sldId="2147483648"/>
            <pc:sldLayoutMk cId="30031220" sldId="2147483650"/>
          </pc:sldLayoutMkLst>
          <pc:spChg chg="mod">
            <ac:chgData name="Mica Nicole Nellis" userId="S::mnn49@nau.edu::5f20adf3-492e-4e22-8d59-1b443793dbb5" providerId="AD" clId="Web-{FD78882A-CF90-4984-855C-814989630F57}" dt="2023-11-07T07:21:56.817" v="636"/>
            <ac:spMkLst>
              <pc:docMk/>
              <pc:sldMasterMk cId="2473018610" sldId="2147483648"/>
              <pc:sldLayoutMk cId="30031220" sldId="2147483650"/>
              <ac:spMk id="7" creationId="{60BF37AD-D891-A240-93F2-E2D6517D64D9}"/>
            </ac:spMkLst>
          </pc:spChg>
        </pc:sldLayoutChg>
        <pc:sldLayoutChg chg="modSp mod">
          <pc:chgData name="Mica Nicole Nellis" userId="S::mnn49@nau.edu::5f20adf3-492e-4e22-8d59-1b443793dbb5" providerId="AD" clId="Web-{FD78882A-CF90-4984-855C-814989630F57}" dt="2023-11-07T07:21:56.817" v="636"/>
          <pc:sldLayoutMkLst>
            <pc:docMk/>
            <pc:sldMasterMk cId="2473018610" sldId="2147483648"/>
            <pc:sldLayoutMk cId="2886452575" sldId="2147483651"/>
          </pc:sldLayoutMkLst>
          <pc:spChg chg="mod">
            <ac:chgData name="Mica Nicole Nellis" userId="S::mnn49@nau.edu::5f20adf3-492e-4e22-8d59-1b443793dbb5" providerId="AD" clId="Web-{FD78882A-CF90-4984-855C-814989630F57}" dt="2023-11-07T07:21:56.817" v="636"/>
            <ac:spMkLst>
              <pc:docMk/>
              <pc:sldMasterMk cId="2473018610" sldId="2147483648"/>
              <pc:sldLayoutMk cId="2886452575" sldId="2147483651"/>
              <ac:spMk id="7" creationId="{48358998-9426-8540-BFC5-4FFF5FA700C1}"/>
            </ac:spMkLst>
          </pc:spChg>
        </pc:sldLayoutChg>
        <pc:sldLayoutChg chg="modSp mod">
          <pc:chgData name="Mica Nicole Nellis" userId="S::mnn49@nau.edu::5f20adf3-492e-4e22-8d59-1b443793dbb5" providerId="AD" clId="Web-{FD78882A-CF90-4984-855C-814989630F57}" dt="2023-11-07T07:21:56.817" v="636"/>
          <pc:sldLayoutMkLst>
            <pc:docMk/>
            <pc:sldMasterMk cId="2473018610" sldId="2147483648"/>
            <pc:sldLayoutMk cId="3245869052" sldId="2147483652"/>
          </pc:sldLayoutMkLst>
          <pc:spChg chg="mod">
            <ac:chgData name="Mica Nicole Nellis" userId="S::mnn49@nau.edu::5f20adf3-492e-4e22-8d59-1b443793dbb5" providerId="AD" clId="Web-{FD78882A-CF90-4984-855C-814989630F57}" dt="2023-11-07T07:21:56.817" v="636"/>
            <ac:spMkLst>
              <pc:docMk/>
              <pc:sldMasterMk cId="2473018610" sldId="2147483648"/>
              <pc:sldLayoutMk cId="3245869052" sldId="2147483652"/>
              <ac:spMk id="9" creationId="{2C5490F3-BEE5-EC4A-B3DE-0582C8D69DBB}"/>
            </ac:spMkLst>
          </pc:spChg>
        </pc:sldLayoutChg>
        <pc:sldLayoutChg chg="modSp mod">
          <pc:chgData name="Mica Nicole Nellis" userId="S::mnn49@nau.edu::5f20adf3-492e-4e22-8d59-1b443793dbb5" providerId="AD" clId="Web-{FD78882A-CF90-4984-855C-814989630F57}" dt="2023-11-07T07:21:56.817" v="636"/>
          <pc:sldLayoutMkLst>
            <pc:docMk/>
            <pc:sldMasterMk cId="2473018610" sldId="2147483648"/>
            <pc:sldLayoutMk cId="1839346030" sldId="2147483653"/>
          </pc:sldLayoutMkLst>
          <pc:spChg chg="mod">
            <ac:chgData name="Mica Nicole Nellis" userId="S::mnn49@nau.edu::5f20adf3-492e-4e22-8d59-1b443793dbb5" providerId="AD" clId="Web-{FD78882A-CF90-4984-855C-814989630F57}" dt="2023-11-07T07:21:56.817" v="636"/>
            <ac:spMkLst>
              <pc:docMk/>
              <pc:sldMasterMk cId="2473018610" sldId="2147483648"/>
              <pc:sldLayoutMk cId="1839346030" sldId="2147483653"/>
              <ac:spMk id="8" creationId="{6A24538C-C53D-3C44-ACE8-EB8F23F10F2D}"/>
            </ac:spMkLst>
          </pc:spChg>
        </pc:sldLayoutChg>
        <pc:sldLayoutChg chg="modSp mod">
          <pc:chgData name="Mica Nicole Nellis" userId="S::mnn49@nau.edu::5f20adf3-492e-4e22-8d59-1b443793dbb5" providerId="AD" clId="Web-{FD78882A-CF90-4984-855C-814989630F57}" dt="2023-11-07T07:21:56.817" v="636"/>
          <pc:sldLayoutMkLst>
            <pc:docMk/>
            <pc:sldMasterMk cId="2473018610" sldId="2147483648"/>
            <pc:sldLayoutMk cId="2869639526" sldId="2147483654"/>
          </pc:sldLayoutMkLst>
          <pc:spChg chg="mod">
            <ac:chgData name="Mica Nicole Nellis" userId="S::mnn49@nau.edu::5f20adf3-492e-4e22-8d59-1b443793dbb5" providerId="AD" clId="Web-{FD78882A-CF90-4984-855C-814989630F57}" dt="2023-11-07T07:21:56.817" v="636"/>
            <ac:spMkLst>
              <pc:docMk/>
              <pc:sldMasterMk cId="2473018610" sldId="2147483648"/>
              <pc:sldLayoutMk cId="2869639526" sldId="2147483654"/>
              <ac:spMk id="4" creationId="{B171E501-F6A5-5741-B0D3-378FE421D370}"/>
            </ac:spMkLst>
          </pc:spChg>
        </pc:sldLayoutChg>
        <pc:sldLayoutChg chg="modSp mod">
          <pc:chgData name="Mica Nicole Nellis" userId="S::mnn49@nau.edu::5f20adf3-492e-4e22-8d59-1b443793dbb5" providerId="AD" clId="Web-{FD78882A-CF90-4984-855C-814989630F57}" dt="2023-11-07T07:21:56.817" v="636"/>
          <pc:sldLayoutMkLst>
            <pc:docMk/>
            <pc:sldMasterMk cId="2473018610" sldId="2147483648"/>
            <pc:sldLayoutMk cId="78104746" sldId="2147483655"/>
          </pc:sldLayoutMkLst>
          <pc:spChg chg="mod">
            <ac:chgData name="Mica Nicole Nellis" userId="S::mnn49@nau.edu::5f20adf3-492e-4e22-8d59-1b443793dbb5" providerId="AD" clId="Web-{FD78882A-CF90-4984-855C-814989630F57}" dt="2023-11-07T07:21:56.817" v="636"/>
            <ac:spMkLst>
              <pc:docMk/>
              <pc:sldMasterMk cId="2473018610" sldId="2147483648"/>
              <pc:sldLayoutMk cId="78104746" sldId="2147483655"/>
              <ac:spMk id="3" creationId="{3F5C509C-B954-4F46-B69A-7D2F71D38FA2}"/>
            </ac:spMkLst>
          </pc:spChg>
        </pc:sldLayoutChg>
        <pc:sldLayoutChg chg="modSp mod">
          <pc:chgData name="Mica Nicole Nellis" userId="S::mnn49@nau.edu::5f20adf3-492e-4e22-8d59-1b443793dbb5" providerId="AD" clId="Web-{FD78882A-CF90-4984-855C-814989630F57}" dt="2023-11-07T07:21:56.817" v="636"/>
          <pc:sldLayoutMkLst>
            <pc:docMk/>
            <pc:sldMasterMk cId="2473018610" sldId="2147483648"/>
            <pc:sldLayoutMk cId="4139272809" sldId="2147483656"/>
          </pc:sldLayoutMkLst>
          <pc:spChg chg="mod">
            <ac:chgData name="Mica Nicole Nellis" userId="S::mnn49@nau.edu::5f20adf3-492e-4e22-8d59-1b443793dbb5" providerId="AD" clId="Web-{FD78882A-CF90-4984-855C-814989630F57}" dt="2023-11-07T07:21:56.817" v="636"/>
            <ac:spMkLst>
              <pc:docMk/>
              <pc:sldMasterMk cId="2473018610" sldId="2147483648"/>
              <pc:sldLayoutMk cId="4139272809" sldId="2147483656"/>
              <ac:spMk id="6" creationId="{01BB109F-BC21-244C-9675-7BAFC18FB9C5}"/>
            </ac:spMkLst>
          </pc:spChg>
        </pc:sldLayoutChg>
        <pc:sldLayoutChg chg="modSp mod">
          <pc:chgData name="Mica Nicole Nellis" userId="S::mnn49@nau.edu::5f20adf3-492e-4e22-8d59-1b443793dbb5" providerId="AD" clId="Web-{FD78882A-CF90-4984-855C-814989630F57}" dt="2023-11-07T07:21:56.817" v="636"/>
          <pc:sldLayoutMkLst>
            <pc:docMk/>
            <pc:sldMasterMk cId="2473018610" sldId="2147483648"/>
            <pc:sldLayoutMk cId="3532923223" sldId="2147483657"/>
          </pc:sldLayoutMkLst>
          <pc:spChg chg="mod">
            <ac:chgData name="Mica Nicole Nellis" userId="S::mnn49@nau.edu::5f20adf3-492e-4e22-8d59-1b443793dbb5" providerId="AD" clId="Web-{FD78882A-CF90-4984-855C-814989630F57}" dt="2023-11-07T07:21:56.817" v="636"/>
            <ac:spMkLst>
              <pc:docMk/>
              <pc:sldMasterMk cId="2473018610" sldId="2147483648"/>
              <pc:sldLayoutMk cId="3532923223" sldId="2147483657"/>
              <ac:spMk id="6" creationId="{A36B58B1-CBBA-364E-AD14-F853CC0B675A}"/>
            </ac:spMkLst>
          </pc:spChg>
        </pc:sldLayoutChg>
        <pc:sldLayoutChg chg="modSp mod">
          <pc:chgData name="Mica Nicole Nellis" userId="S::mnn49@nau.edu::5f20adf3-492e-4e22-8d59-1b443793dbb5" providerId="AD" clId="Web-{FD78882A-CF90-4984-855C-814989630F57}" dt="2023-11-07T07:21:56.817" v="636"/>
          <pc:sldLayoutMkLst>
            <pc:docMk/>
            <pc:sldMasterMk cId="2473018610" sldId="2147483648"/>
            <pc:sldLayoutMk cId="4185184653" sldId="2147483658"/>
          </pc:sldLayoutMkLst>
          <pc:spChg chg="mod">
            <ac:chgData name="Mica Nicole Nellis" userId="S::mnn49@nau.edu::5f20adf3-492e-4e22-8d59-1b443793dbb5" providerId="AD" clId="Web-{FD78882A-CF90-4984-855C-814989630F57}" dt="2023-11-07T07:21:56.817" v="636"/>
            <ac:spMkLst>
              <pc:docMk/>
              <pc:sldMasterMk cId="2473018610" sldId="2147483648"/>
              <pc:sldLayoutMk cId="4185184653" sldId="2147483658"/>
              <ac:spMk id="5" creationId="{63158728-DEBE-6C47-B15C-FB4EB09D5A28}"/>
            </ac:spMkLst>
          </pc:spChg>
        </pc:sldLayoutChg>
        <pc:sldLayoutChg chg="modSp mod">
          <pc:chgData name="Mica Nicole Nellis" userId="S::mnn49@nau.edu::5f20adf3-492e-4e22-8d59-1b443793dbb5" providerId="AD" clId="Web-{FD78882A-CF90-4984-855C-814989630F57}" dt="2023-11-07T07:21:56.817" v="636"/>
          <pc:sldLayoutMkLst>
            <pc:docMk/>
            <pc:sldMasterMk cId="2473018610" sldId="2147483648"/>
            <pc:sldLayoutMk cId="3547675261" sldId="2147483659"/>
          </pc:sldLayoutMkLst>
          <pc:spChg chg="mod">
            <ac:chgData name="Mica Nicole Nellis" userId="S::mnn49@nau.edu::5f20adf3-492e-4e22-8d59-1b443793dbb5" providerId="AD" clId="Web-{FD78882A-CF90-4984-855C-814989630F57}" dt="2023-11-07T07:21:56.817" v="636"/>
            <ac:spMkLst>
              <pc:docMk/>
              <pc:sldMasterMk cId="2473018610" sldId="2147483648"/>
              <pc:sldLayoutMk cId="3547675261" sldId="2147483659"/>
              <ac:spMk id="5" creationId="{9FAC57EB-B0DE-8E4D-9AB7-ADF96FEFC5CC}"/>
            </ac:spMkLst>
          </pc:spChg>
        </pc:sldLayoutChg>
      </pc:sldMasterChg>
    </pc:docChg>
  </pc:docChgLst>
  <pc:docChgLst>
    <pc:chgData name="Russel Thomas Stringham" userId="S::rts97@nau.edu::08e9cd47-1db5-4ee4-ae24-d30a6709bd9e" providerId="AD" clId="Web-{6E31D575-0C75-47DB-942A-59A67B8C1430}"/>
    <pc:docChg chg="modSld">
      <pc:chgData name="Russel Thomas Stringham" userId="S::rts97@nau.edu::08e9cd47-1db5-4ee4-ae24-d30a6709bd9e" providerId="AD" clId="Web-{6E31D575-0C75-47DB-942A-59A67B8C1430}" dt="2023-11-22T01:54:55.171" v="1" actId="1076"/>
      <pc:docMkLst>
        <pc:docMk/>
      </pc:docMkLst>
      <pc:sldChg chg="modSp">
        <pc:chgData name="Russel Thomas Stringham" userId="S::rts97@nau.edu::08e9cd47-1db5-4ee4-ae24-d30a6709bd9e" providerId="AD" clId="Web-{6E31D575-0C75-47DB-942A-59A67B8C1430}" dt="2023-11-22T01:54:55.171" v="1" actId="1076"/>
        <pc:sldMkLst>
          <pc:docMk/>
          <pc:sldMk cId="1074692919" sldId="294"/>
        </pc:sldMkLst>
        <pc:picChg chg="mod">
          <ac:chgData name="Russel Thomas Stringham" userId="S::rts97@nau.edu::08e9cd47-1db5-4ee4-ae24-d30a6709bd9e" providerId="AD" clId="Web-{6E31D575-0C75-47DB-942A-59A67B8C1430}" dt="2023-11-22T01:54:55.171" v="1" actId="1076"/>
          <ac:picMkLst>
            <pc:docMk/>
            <pc:sldMk cId="1074692919" sldId="294"/>
            <ac:picMk id="5" creationId="{99B4B7AE-7AAF-3DCC-000C-1B556F7DEF58}"/>
          </ac:picMkLst>
        </pc:picChg>
      </pc:sldChg>
    </pc:docChg>
  </pc:docChgLst>
  <pc:docChgLst>
    <pc:chgData name="Mica Nicole Nellis" userId="5f20adf3-492e-4e22-8d59-1b443793dbb5" providerId="ADAL" clId="{3E6CF95E-4C4E-B747-B14F-9D71300CEF00}"/>
    <pc:docChg chg="custSel addSld modSld sldOrd">
      <pc:chgData name="Mica Nicole Nellis" userId="5f20adf3-492e-4e22-8d59-1b443793dbb5" providerId="ADAL" clId="{3E6CF95E-4C4E-B747-B14F-9D71300CEF00}" dt="2023-11-06T03:37:36.612" v="88" actId="1076"/>
      <pc:docMkLst>
        <pc:docMk/>
      </pc:docMkLst>
      <pc:sldChg chg="modSp ord">
        <pc:chgData name="Mica Nicole Nellis" userId="5f20adf3-492e-4e22-8d59-1b443793dbb5" providerId="ADAL" clId="{3E6CF95E-4C4E-B747-B14F-9D71300CEF00}" dt="2023-11-06T03:36:25.349" v="85" actId="20577"/>
        <pc:sldMkLst>
          <pc:docMk/>
          <pc:sldMk cId="1199553209" sldId="261"/>
        </pc:sldMkLst>
        <pc:spChg chg="mod">
          <ac:chgData name="Mica Nicole Nellis" userId="5f20adf3-492e-4e22-8d59-1b443793dbb5" providerId="ADAL" clId="{3E6CF95E-4C4E-B747-B14F-9D71300CEF00}" dt="2023-11-06T03:36:06.036" v="82" actId="20577"/>
          <ac:spMkLst>
            <pc:docMk/>
            <pc:sldMk cId="1199553209" sldId="261"/>
            <ac:spMk id="9" creationId="{90ECCC10-0780-C949-B752-A996B3C1B729}"/>
          </ac:spMkLst>
        </pc:spChg>
        <pc:spChg chg="mod">
          <ac:chgData name="Mica Nicole Nellis" userId="5f20adf3-492e-4e22-8d59-1b443793dbb5" providerId="ADAL" clId="{3E6CF95E-4C4E-B747-B14F-9D71300CEF00}" dt="2023-11-06T03:36:25.349" v="85" actId="20577"/>
          <ac:spMkLst>
            <pc:docMk/>
            <pc:sldMk cId="1199553209" sldId="261"/>
            <ac:spMk id="10" creationId="{DA8769DE-0A73-6C40-B7C3-4B165FB9DC6E}"/>
          </ac:spMkLst>
        </pc:spChg>
      </pc:sldChg>
      <pc:sldChg chg="modSp ord">
        <pc:chgData name="Mica Nicole Nellis" userId="5f20adf3-492e-4e22-8d59-1b443793dbb5" providerId="ADAL" clId="{3E6CF95E-4C4E-B747-B14F-9D71300CEF00}" dt="2023-11-06T03:37:36.612" v="88" actId="1076"/>
        <pc:sldMkLst>
          <pc:docMk/>
          <pc:sldMk cId="1971428757" sldId="271"/>
        </pc:sldMkLst>
        <pc:spChg chg="mod">
          <ac:chgData name="Mica Nicole Nellis" userId="5f20adf3-492e-4e22-8d59-1b443793dbb5" providerId="ADAL" clId="{3E6CF95E-4C4E-B747-B14F-9D71300CEF00}" dt="2023-11-06T03:37:23.666" v="87" actId="20577"/>
          <ac:spMkLst>
            <pc:docMk/>
            <pc:sldMk cId="1971428757" sldId="271"/>
            <ac:spMk id="10" creationId="{DA8769DE-0A73-6C40-B7C3-4B165FB9DC6E}"/>
          </ac:spMkLst>
        </pc:spChg>
      </pc:sldChg>
      <pc:sldChg chg="modSp add ord">
        <pc:chgData name="Mica Nicole Nellis" userId="5f20adf3-492e-4e22-8d59-1b443793dbb5" providerId="ADAL" clId="{3E6CF95E-4C4E-B747-B14F-9D71300CEF00}" dt="2023-11-06T03:36:40.936" v="86" actId="1076"/>
        <pc:sldMkLst>
          <pc:docMk/>
          <pc:sldMk cId="44219637" sldId="275"/>
        </pc:sldMkLst>
        <pc:spChg chg="mod">
          <ac:chgData name="Mica Nicole Nellis" userId="5f20adf3-492e-4e22-8d59-1b443793dbb5" providerId="ADAL" clId="{3E6CF95E-4C4E-B747-B14F-9D71300CEF00}" dt="2023-11-06T03:33:21.677" v="42" actId="20577"/>
          <ac:spMkLst>
            <pc:docMk/>
            <pc:sldMk cId="44219637" sldId="275"/>
            <ac:spMk id="9" creationId="{90ECCC10-0780-C949-B752-A996B3C1B729}"/>
          </ac:spMkLst>
        </pc:spChg>
        <pc:spChg chg="mod">
          <ac:chgData name="Mica Nicole Nellis" userId="5f20adf3-492e-4e22-8d59-1b443793dbb5" providerId="ADAL" clId="{3E6CF95E-4C4E-B747-B14F-9D71300CEF00}" dt="2023-11-06T03:33:44.982" v="59" actId="20577"/>
          <ac:spMkLst>
            <pc:docMk/>
            <pc:sldMk cId="44219637" sldId="275"/>
            <ac:spMk id="10" creationId="{DA8769DE-0A73-6C40-B7C3-4B165FB9DC6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B504FC-F642-1A4D-BFD7-E526F0BE7050}" type="datetimeFigureOut">
              <a:rPr lang="en-US" smtClean="0"/>
              <a:t>11/21/2023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94A8A1-CB66-A146-8566-AD364AAFABB3}" type="slidenum">
              <a:rPr lang="en-US" smtClean="0"/>
              <a:t>‹#›</a:t>
            </a:fld>
            <a:endParaRPr lang="en-US"/>
          </a:p>
        </p:txBody>
      </p:sp>
    </p:spTree>
    <p:extLst>
      <p:ext uri="{BB962C8B-B14F-4D97-AF65-F5344CB8AC3E}">
        <p14:creationId xmlns:p14="http://schemas.microsoft.com/office/powerpoint/2010/main" val="2077073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Provide a high-quality top-level and labeled drawing views of your design identifying major sub-systems. Use </a:t>
            </a:r>
            <a:r>
              <a:rPr lang="en-US" err="1"/>
              <a:t>Solidworks</a:t>
            </a:r>
            <a:r>
              <a:rPr lang="en-US"/>
              <a:t>/</a:t>
            </a:r>
            <a:r>
              <a:rPr lang="en-US" err="1"/>
              <a:t>Onshape</a:t>
            </a:r>
            <a:r>
              <a:rPr lang="en-US"/>
              <a:t> balloons and leader-line notes for this identification.</a:t>
            </a:r>
          </a:p>
          <a:p>
            <a:pPr>
              <a:lnSpc>
                <a:spcPct val="90000"/>
              </a:lnSpc>
              <a:spcBef>
                <a:spcPts val="1000"/>
              </a:spcBef>
            </a:pPr>
            <a:r>
              <a:rPr lang="en-US"/>
              <a:t>• Also provide a bullet list describing how your top-level design functions.</a:t>
            </a:r>
            <a:endParaRPr lang="en-US">
              <a:ea typeface="Calibri"/>
              <a:cs typeface="Calibri"/>
            </a:endParaRPr>
          </a:p>
          <a:p>
            <a:pPr>
              <a:lnSpc>
                <a:spcPct val="90000"/>
              </a:lnSpc>
              <a:spcBef>
                <a:spcPts val="1000"/>
              </a:spcBef>
            </a:pPr>
            <a:r>
              <a:rPr lang="en-US"/>
              <a:t>• Also provide a bullet list describing how each sub-systems function.</a:t>
            </a:r>
          </a:p>
        </p:txBody>
      </p:sp>
      <p:sp>
        <p:nvSpPr>
          <p:cNvPr id="4" name="Slide Number Placeholder 3"/>
          <p:cNvSpPr>
            <a:spLocks noGrp="1"/>
          </p:cNvSpPr>
          <p:nvPr>
            <p:ph type="sldNum" sz="quarter" idx="5"/>
          </p:nvPr>
        </p:nvSpPr>
        <p:spPr/>
        <p:txBody>
          <a:bodyPr/>
          <a:lstStyle/>
          <a:p>
            <a:fld id="{2694A8A1-CB66-A146-8566-AD364AAFABB3}" type="slidenum">
              <a:rPr lang="en-US" smtClean="0"/>
              <a:t>3</a:t>
            </a:fld>
            <a:endParaRPr lang="en-US"/>
          </a:p>
        </p:txBody>
      </p:sp>
    </p:spTree>
    <p:extLst>
      <p:ext uri="{BB962C8B-B14F-4D97-AF65-F5344CB8AC3E}">
        <p14:creationId xmlns:p14="http://schemas.microsoft.com/office/powerpoint/2010/main" val="1768053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92A1-09E0-2A43-935C-40000EF3A594}"/>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a:t>HEADING</a:t>
            </a:r>
          </a:p>
        </p:txBody>
      </p:sp>
      <p:sp>
        <p:nvSpPr>
          <p:cNvPr id="3" name="Subtitle 2">
            <a:extLst>
              <a:ext uri="{FF2B5EF4-FFF2-40B4-BE49-F238E27FC236}">
                <a16:creationId xmlns:a16="http://schemas.microsoft.com/office/drawing/2014/main" id="{5760DF63-15AC-C341-88A5-B915E0F7CB7E}"/>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4" name="Date Placeholder 3">
            <a:extLst>
              <a:ext uri="{FF2B5EF4-FFF2-40B4-BE49-F238E27FC236}">
                <a16:creationId xmlns:a16="http://schemas.microsoft.com/office/drawing/2014/main" id="{86839C99-FBA1-CB49-A694-41EF27E2BF47}"/>
              </a:ext>
            </a:extLst>
          </p:cNvPr>
          <p:cNvSpPr>
            <a:spLocks noGrp="1"/>
          </p:cNvSpPr>
          <p:nvPr>
            <p:ph type="dt" sz="half" idx="10"/>
          </p:nvPr>
        </p:nvSpPr>
        <p:spPr/>
        <p:txBody>
          <a:bodyPr/>
          <a:lstStyle/>
          <a:p>
            <a:fld id="{99BCCC8B-654A-7544-9185-19F02E12E6D9}" type="datetimeFigureOut">
              <a:rPr lang="en-US" smtClean="0"/>
              <a:t>11/21/2023</a:t>
            </a:fld>
            <a:endParaRPr lang="en-US"/>
          </a:p>
        </p:txBody>
      </p:sp>
      <p:sp>
        <p:nvSpPr>
          <p:cNvPr id="7" name="Footer Placeholder 6">
            <a:extLst>
              <a:ext uri="{FF2B5EF4-FFF2-40B4-BE49-F238E27FC236}">
                <a16:creationId xmlns:a16="http://schemas.microsoft.com/office/drawing/2014/main" id="{ACB5FADA-AAD4-5C49-91B0-2C5F5158E433}"/>
              </a:ext>
            </a:extLst>
          </p:cNvPr>
          <p:cNvSpPr>
            <a:spLocks noGrp="1"/>
          </p:cNvSpPr>
          <p:nvPr>
            <p:ph type="ftr" sz="quarter" idx="11"/>
          </p:nvPr>
        </p:nvSpPr>
        <p:spPr/>
        <p:txBody>
          <a:bodyPr/>
          <a:lstStyle/>
          <a:p>
            <a:r>
              <a:rPr lang="en-US"/>
              <a:t>Mica Nellis, 9/19/23, F23toSp24_NorthrupGrumman​</a:t>
            </a:r>
          </a:p>
        </p:txBody>
      </p:sp>
    </p:spTree>
    <p:extLst>
      <p:ext uri="{BB962C8B-B14F-4D97-AF65-F5344CB8AC3E}">
        <p14:creationId xmlns:p14="http://schemas.microsoft.com/office/powerpoint/2010/main" val="108761638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50883-CF5F-4B40-961C-5D91C51B0D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9AC1B3-C6E7-EE49-A158-57D4A066D9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10A2DF-864E-5740-A8E3-5C8533703E8C}"/>
              </a:ext>
            </a:extLst>
          </p:cNvPr>
          <p:cNvSpPr>
            <a:spLocks noGrp="1"/>
          </p:cNvSpPr>
          <p:nvPr>
            <p:ph type="dt" sz="half" idx="10"/>
          </p:nvPr>
        </p:nvSpPr>
        <p:spPr/>
        <p:txBody>
          <a:bodyPr/>
          <a:lstStyle/>
          <a:p>
            <a:fld id="{99BCCC8B-654A-7544-9185-19F02E12E6D9}" type="datetimeFigureOut">
              <a:rPr lang="en-US" smtClean="0"/>
              <a:t>11/21/2023</a:t>
            </a:fld>
            <a:endParaRPr lang="en-US"/>
          </a:p>
        </p:txBody>
      </p:sp>
      <p:sp>
        <p:nvSpPr>
          <p:cNvPr id="5" name="Footer Placeholder 4">
            <a:extLst>
              <a:ext uri="{FF2B5EF4-FFF2-40B4-BE49-F238E27FC236}">
                <a16:creationId xmlns:a16="http://schemas.microsoft.com/office/drawing/2014/main" id="{63158728-DEBE-6C47-B15C-FB4EB09D5A28}"/>
              </a:ext>
            </a:extLst>
          </p:cNvPr>
          <p:cNvSpPr>
            <a:spLocks noGrp="1"/>
          </p:cNvSpPr>
          <p:nvPr>
            <p:ph type="ftr" sz="quarter" idx="11"/>
          </p:nvPr>
        </p:nvSpPr>
        <p:spPr>
          <a:xfrm>
            <a:off x="4038600" y="6356350"/>
            <a:ext cx="4114800" cy="365125"/>
          </a:xfrm>
          <a:prstGeom prst="rect">
            <a:avLst/>
          </a:prstGeom>
        </p:spPr>
        <p:txBody>
          <a:bodyPr/>
          <a:lstStyle/>
          <a:p>
            <a:r>
              <a:rPr lang="en-US"/>
              <a:t>Mica Nellis, 9/19/23, F23toSp24_NorthrupGrumman​</a:t>
            </a:r>
          </a:p>
        </p:txBody>
      </p:sp>
      <p:sp>
        <p:nvSpPr>
          <p:cNvPr id="6" name="Slide Number Placeholder 5">
            <a:extLst>
              <a:ext uri="{FF2B5EF4-FFF2-40B4-BE49-F238E27FC236}">
                <a16:creationId xmlns:a16="http://schemas.microsoft.com/office/drawing/2014/main" id="{DF23CA49-D7AB-094B-8E19-46463626FB7C}"/>
              </a:ext>
            </a:extLst>
          </p:cNvPr>
          <p:cNvSpPr>
            <a:spLocks noGrp="1"/>
          </p:cNvSpPr>
          <p:nvPr>
            <p:ph type="sldNum" sz="quarter" idx="12"/>
          </p:nvPr>
        </p:nvSpPr>
        <p:spPr>
          <a:xfrm>
            <a:off x="8610600" y="6356350"/>
            <a:ext cx="2743200" cy="365125"/>
          </a:xfrm>
          <a:prstGeom prst="rect">
            <a:avLst/>
          </a:prstGeom>
        </p:spPr>
        <p:txBody>
          <a:bodyPr/>
          <a:lstStyle/>
          <a:p>
            <a:fld id="{6A51E618-B8CD-124B-BA21-AF1E1BB0706F}" type="slidenum">
              <a:rPr lang="en-US" smtClean="0"/>
              <a:t>‹#›</a:t>
            </a:fld>
            <a:endParaRPr lang="en-US"/>
          </a:p>
        </p:txBody>
      </p:sp>
    </p:spTree>
    <p:extLst>
      <p:ext uri="{BB962C8B-B14F-4D97-AF65-F5344CB8AC3E}">
        <p14:creationId xmlns:p14="http://schemas.microsoft.com/office/powerpoint/2010/main" val="418518465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79A810-2A86-B941-9474-4238DB8126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75E711-8FDE-1B4A-B816-1BDDE6FAEB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251B12-6C30-4F4C-A75F-2725C782E04F}"/>
              </a:ext>
            </a:extLst>
          </p:cNvPr>
          <p:cNvSpPr>
            <a:spLocks noGrp="1"/>
          </p:cNvSpPr>
          <p:nvPr>
            <p:ph type="dt" sz="half" idx="10"/>
          </p:nvPr>
        </p:nvSpPr>
        <p:spPr/>
        <p:txBody>
          <a:bodyPr/>
          <a:lstStyle/>
          <a:p>
            <a:fld id="{99BCCC8B-654A-7544-9185-19F02E12E6D9}" type="datetimeFigureOut">
              <a:rPr lang="en-US" smtClean="0"/>
              <a:t>11/21/2023</a:t>
            </a:fld>
            <a:endParaRPr lang="en-US"/>
          </a:p>
        </p:txBody>
      </p:sp>
      <p:sp>
        <p:nvSpPr>
          <p:cNvPr id="5" name="Footer Placeholder 4">
            <a:extLst>
              <a:ext uri="{FF2B5EF4-FFF2-40B4-BE49-F238E27FC236}">
                <a16:creationId xmlns:a16="http://schemas.microsoft.com/office/drawing/2014/main" id="{9FAC57EB-B0DE-8E4D-9AB7-ADF96FEFC5CC}"/>
              </a:ext>
            </a:extLst>
          </p:cNvPr>
          <p:cNvSpPr>
            <a:spLocks noGrp="1"/>
          </p:cNvSpPr>
          <p:nvPr>
            <p:ph type="ftr" sz="quarter" idx="11"/>
          </p:nvPr>
        </p:nvSpPr>
        <p:spPr>
          <a:xfrm>
            <a:off x="4038600" y="6356350"/>
            <a:ext cx="4114800" cy="365125"/>
          </a:xfrm>
          <a:prstGeom prst="rect">
            <a:avLst/>
          </a:prstGeom>
        </p:spPr>
        <p:txBody>
          <a:bodyPr/>
          <a:lstStyle/>
          <a:p>
            <a:r>
              <a:rPr lang="en-US"/>
              <a:t>Mica Nellis, 9/19/23, F23toSp24_NorthrupGrumman​</a:t>
            </a:r>
          </a:p>
        </p:txBody>
      </p:sp>
      <p:sp>
        <p:nvSpPr>
          <p:cNvPr id="6" name="Slide Number Placeholder 5">
            <a:extLst>
              <a:ext uri="{FF2B5EF4-FFF2-40B4-BE49-F238E27FC236}">
                <a16:creationId xmlns:a16="http://schemas.microsoft.com/office/drawing/2014/main" id="{449B0018-DFF7-AB42-BA24-888279BCA9F3}"/>
              </a:ext>
            </a:extLst>
          </p:cNvPr>
          <p:cNvSpPr>
            <a:spLocks noGrp="1"/>
          </p:cNvSpPr>
          <p:nvPr>
            <p:ph type="sldNum" sz="quarter" idx="12"/>
          </p:nvPr>
        </p:nvSpPr>
        <p:spPr>
          <a:xfrm>
            <a:off x="8610600" y="6356350"/>
            <a:ext cx="2743200" cy="365125"/>
          </a:xfrm>
          <a:prstGeom prst="rect">
            <a:avLst/>
          </a:prstGeom>
        </p:spPr>
        <p:txBody>
          <a:bodyPr/>
          <a:lstStyle/>
          <a:p>
            <a:fld id="{6A51E618-B8CD-124B-BA21-AF1E1BB0706F}" type="slidenum">
              <a:rPr lang="en-US" smtClean="0"/>
              <a:t>‹#›</a:t>
            </a:fld>
            <a:endParaRPr lang="en-US"/>
          </a:p>
        </p:txBody>
      </p:sp>
    </p:spTree>
    <p:extLst>
      <p:ext uri="{BB962C8B-B14F-4D97-AF65-F5344CB8AC3E}">
        <p14:creationId xmlns:p14="http://schemas.microsoft.com/office/powerpoint/2010/main" val="3547675261"/>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FE689-2C75-D946-BC0D-C9837BB239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4E8BAE-85D5-F546-9BD5-B665D92FCF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DC93E8-290F-8843-B5B6-A01444CA182B}"/>
              </a:ext>
            </a:extLst>
          </p:cNvPr>
          <p:cNvSpPr>
            <a:spLocks noGrp="1"/>
          </p:cNvSpPr>
          <p:nvPr>
            <p:ph type="dt" sz="half" idx="10"/>
          </p:nvPr>
        </p:nvSpPr>
        <p:spPr/>
        <p:txBody>
          <a:bodyPr/>
          <a:lstStyle/>
          <a:p>
            <a:fld id="{99BCCC8B-654A-7544-9185-19F02E12E6D9}" type="datetimeFigureOut">
              <a:rPr lang="en-US" smtClean="0"/>
              <a:t>11/21/2023</a:t>
            </a:fld>
            <a:endParaRPr lang="en-US"/>
          </a:p>
        </p:txBody>
      </p:sp>
      <p:sp>
        <p:nvSpPr>
          <p:cNvPr id="7" name="Footer Placeholder 6">
            <a:extLst>
              <a:ext uri="{FF2B5EF4-FFF2-40B4-BE49-F238E27FC236}">
                <a16:creationId xmlns:a16="http://schemas.microsoft.com/office/drawing/2014/main" id="{60BF37AD-D891-A240-93F2-E2D6517D64D9}"/>
              </a:ext>
            </a:extLst>
          </p:cNvPr>
          <p:cNvSpPr>
            <a:spLocks noGrp="1"/>
          </p:cNvSpPr>
          <p:nvPr>
            <p:ph type="ftr" sz="quarter" idx="11"/>
          </p:nvPr>
        </p:nvSpPr>
        <p:spPr/>
        <p:txBody>
          <a:bodyPr/>
          <a:lstStyle/>
          <a:p>
            <a:r>
              <a:rPr lang="en-US"/>
              <a:t>Mica Nellis, 9/19/23, F23toSp24_NorthrupGrumman​</a:t>
            </a:r>
          </a:p>
        </p:txBody>
      </p:sp>
      <p:sp>
        <p:nvSpPr>
          <p:cNvPr id="6" name="Rectangle 5">
            <a:extLst>
              <a:ext uri="{FF2B5EF4-FFF2-40B4-BE49-F238E27FC236}">
                <a16:creationId xmlns:a16="http://schemas.microsoft.com/office/drawing/2014/main" id="{F346C528-A45C-2E44-8257-744C6CE0489F}"/>
              </a:ext>
            </a:extLst>
          </p:cNvPr>
          <p:cNvSpPr/>
          <p:nvPr userDrawn="1"/>
        </p:nvSpPr>
        <p:spPr>
          <a:xfrm>
            <a:off x="1" y="0"/>
            <a:ext cx="462224" cy="6858000"/>
          </a:xfrm>
          <a:prstGeom prst="rect">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C9D1A07-E479-2147-BB05-8996A1B8EC28}"/>
              </a:ext>
            </a:extLst>
          </p:cNvPr>
          <p:cNvSpPr/>
          <p:nvPr userDrawn="1"/>
        </p:nvSpPr>
        <p:spPr>
          <a:xfrm>
            <a:off x="0" y="6390752"/>
            <a:ext cx="462224" cy="467248"/>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31220"/>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CD6D1-4A75-2F4B-9781-335245C50F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A072D3-99F8-AE45-90F9-9BCD2053A3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08C356-D22E-5746-A900-68D66839A5BA}"/>
              </a:ext>
            </a:extLst>
          </p:cNvPr>
          <p:cNvSpPr>
            <a:spLocks noGrp="1"/>
          </p:cNvSpPr>
          <p:nvPr>
            <p:ph type="dt" sz="half" idx="10"/>
          </p:nvPr>
        </p:nvSpPr>
        <p:spPr/>
        <p:txBody>
          <a:bodyPr/>
          <a:lstStyle/>
          <a:p>
            <a:fld id="{99BCCC8B-654A-7544-9185-19F02E12E6D9}" type="datetimeFigureOut">
              <a:rPr lang="en-US" smtClean="0"/>
              <a:t>11/21/2023</a:t>
            </a:fld>
            <a:endParaRPr lang="en-US"/>
          </a:p>
        </p:txBody>
      </p:sp>
      <p:sp>
        <p:nvSpPr>
          <p:cNvPr id="7" name="Footer Placeholder 6">
            <a:extLst>
              <a:ext uri="{FF2B5EF4-FFF2-40B4-BE49-F238E27FC236}">
                <a16:creationId xmlns:a16="http://schemas.microsoft.com/office/drawing/2014/main" id="{48358998-9426-8540-BFC5-4FFF5FA700C1}"/>
              </a:ext>
            </a:extLst>
          </p:cNvPr>
          <p:cNvSpPr>
            <a:spLocks noGrp="1"/>
          </p:cNvSpPr>
          <p:nvPr>
            <p:ph type="ftr" sz="quarter" idx="11"/>
          </p:nvPr>
        </p:nvSpPr>
        <p:spPr/>
        <p:txBody>
          <a:bodyPr/>
          <a:lstStyle/>
          <a:p>
            <a:r>
              <a:rPr lang="en-US"/>
              <a:t>Mica Nellis, 9/19/23, F23toSp24_NorthrupGrumman​</a:t>
            </a:r>
          </a:p>
        </p:txBody>
      </p:sp>
      <p:sp>
        <p:nvSpPr>
          <p:cNvPr id="6" name="Rectangle 5">
            <a:extLst>
              <a:ext uri="{FF2B5EF4-FFF2-40B4-BE49-F238E27FC236}">
                <a16:creationId xmlns:a16="http://schemas.microsoft.com/office/drawing/2014/main" id="{4502D937-B17F-FA43-8BC7-E32AFFE098DB}"/>
              </a:ext>
            </a:extLst>
          </p:cNvPr>
          <p:cNvSpPr/>
          <p:nvPr userDrawn="1"/>
        </p:nvSpPr>
        <p:spPr>
          <a:xfrm>
            <a:off x="1" y="0"/>
            <a:ext cx="462224" cy="6858000"/>
          </a:xfrm>
          <a:prstGeom prst="rect">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E8E4A42-C4CF-004D-AA7A-2707685A5A3F}"/>
              </a:ext>
            </a:extLst>
          </p:cNvPr>
          <p:cNvSpPr/>
          <p:nvPr userDrawn="1"/>
        </p:nvSpPr>
        <p:spPr>
          <a:xfrm>
            <a:off x="0" y="6390752"/>
            <a:ext cx="462224" cy="467248"/>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645257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AAFD41-DB1C-AC4D-B6DC-397CE58201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14BCAA-59EC-AE46-89BD-9E10E0B37E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3259657E-EBF2-D64E-91A8-99AF3631AC89}"/>
              </a:ext>
            </a:extLst>
          </p:cNvPr>
          <p:cNvSpPr>
            <a:spLocks noGrp="1"/>
          </p:cNvSpPr>
          <p:nvPr>
            <p:ph type="dt" sz="half" idx="10"/>
          </p:nvPr>
        </p:nvSpPr>
        <p:spPr/>
        <p:txBody>
          <a:bodyPr/>
          <a:lstStyle/>
          <a:p>
            <a:fld id="{99BCCC8B-654A-7544-9185-19F02E12E6D9}" type="datetimeFigureOut">
              <a:rPr lang="en-US" smtClean="0"/>
              <a:t>11/21/2023</a:t>
            </a:fld>
            <a:endParaRPr lang="en-US"/>
          </a:p>
        </p:txBody>
      </p:sp>
      <p:sp>
        <p:nvSpPr>
          <p:cNvPr id="9" name="Footer Placeholder 8">
            <a:extLst>
              <a:ext uri="{FF2B5EF4-FFF2-40B4-BE49-F238E27FC236}">
                <a16:creationId xmlns:a16="http://schemas.microsoft.com/office/drawing/2014/main" id="{2C5490F3-BEE5-EC4A-B3DE-0582C8D69DBB}"/>
              </a:ext>
            </a:extLst>
          </p:cNvPr>
          <p:cNvSpPr>
            <a:spLocks noGrp="1"/>
          </p:cNvSpPr>
          <p:nvPr>
            <p:ph type="ftr" sz="quarter" idx="11"/>
          </p:nvPr>
        </p:nvSpPr>
        <p:spPr/>
        <p:txBody>
          <a:bodyPr/>
          <a:lstStyle/>
          <a:p>
            <a:r>
              <a:rPr lang="en-US"/>
              <a:t>Mica Nellis, 9/19/23, F23toSp24_NorthrupGrumman​</a:t>
            </a:r>
          </a:p>
        </p:txBody>
      </p:sp>
      <p:sp>
        <p:nvSpPr>
          <p:cNvPr id="10" name="Title 9">
            <a:extLst>
              <a:ext uri="{FF2B5EF4-FFF2-40B4-BE49-F238E27FC236}">
                <a16:creationId xmlns:a16="http://schemas.microsoft.com/office/drawing/2014/main" id="{EDB6E442-9177-6D46-A86D-59DC86221F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586905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E1552-A723-FC4B-A899-7DAECEF25F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CF44A5-7434-0343-B003-438CF4A9D4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170FF1-CA8C-4345-B663-5615B0E743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081478-527C-4F4C-AE86-3D04E7B6F6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3DC993-929D-D84D-904A-2367E5E509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959009-D973-B540-905C-69971AC52250}"/>
              </a:ext>
            </a:extLst>
          </p:cNvPr>
          <p:cNvSpPr>
            <a:spLocks noGrp="1"/>
          </p:cNvSpPr>
          <p:nvPr>
            <p:ph type="dt" sz="half" idx="10"/>
          </p:nvPr>
        </p:nvSpPr>
        <p:spPr/>
        <p:txBody>
          <a:bodyPr/>
          <a:lstStyle/>
          <a:p>
            <a:fld id="{99BCCC8B-654A-7544-9185-19F02E12E6D9}" type="datetimeFigureOut">
              <a:rPr lang="en-US" smtClean="0"/>
              <a:t>11/21/2023</a:t>
            </a:fld>
            <a:endParaRPr lang="en-US"/>
          </a:p>
        </p:txBody>
      </p:sp>
      <p:sp>
        <p:nvSpPr>
          <p:cNvPr id="8" name="Footer Placeholder 7">
            <a:extLst>
              <a:ext uri="{FF2B5EF4-FFF2-40B4-BE49-F238E27FC236}">
                <a16:creationId xmlns:a16="http://schemas.microsoft.com/office/drawing/2014/main" id="{6A24538C-C53D-3C44-ACE8-EB8F23F10F2D}"/>
              </a:ext>
            </a:extLst>
          </p:cNvPr>
          <p:cNvSpPr>
            <a:spLocks noGrp="1"/>
          </p:cNvSpPr>
          <p:nvPr>
            <p:ph type="ftr" sz="quarter" idx="11"/>
          </p:nvPr>
        </p:nvSpPr>
        <p:spPr>
          <a:xfrm>
            <a:off x="4038600" y="6356350"/>
            <a:ext cx="4114800" cy="365125"/>
          </a:xfrm>
          <a:prstGeom prst="rect">
            <a:avLst/>
          </a:prstGeom>
        </p:spPr>
        <p:txBody>
          <a:bodyPr/>
          <a:lstStyle/>
          <a:p>
            <a:r>
              <a:rPr lang="en-US"/>
              <a:t>Mica Nellis, 9/19/23, F23toSp24_NorthrupGrumman​</a:t>
            </a:r>
          </a:p>
        </p:txBody>
      </p:sp>
      <p:sp>
        <p:nvSpPr>
          <p:cNvPr id="9" name="Slide Number Placeholder 8">
            <a:extLst>
              <a:ext uri="{FF2B5EF4-FFF2-40B4-BE49-F238E27FC236}">
                <a16:creationId xmlns:a16="http://schemas.microsoft.com/office/drawing/2014/main" id="{AC55BC32-CC53-674A-829F-774F97157DAF}"/>
              </a:ext>
            </a:extLst>
          </p:cNvPr>
          <p:cNvSpPr>
            <a:spLocks noGrp="1"/>
          </p:cNvSpPr>
          <p:nvPr>
            <p:ph type="sldNum" sz="quarter" idx="12"/>
          </p:nvPr>
        </p:nvSpPr>
        <p:spPr>
          <a:xfrm>
            <a:off x="8610600" y="6356350"/>
            <a:ext cx="2743200" cy="365125"/>
          </a:xfrm>
          <a:prstGeom prst="rect">
            <a:avLst/>
          </a:prstGeom>
        </p:spPr>
        <p:txBody>
          <a:bodyPr/>
          <a:lstStyle/>
          <a:p>
            <a:fld id="{6A51E618-B8CD-124B-BA21-AF1E1BB0706F}" type="slidenum">
              <a:rPr lang="en-US" smtClean="0"/>
              <a:t>‹#›</a:t>
            </a:fld>
            <a:endParaRPr lang="en-US"/>
          </a:p>
        </p:txBody>
      </p:sp>
    </p:spTree>
    <p:extLst>
      <p:ext uri="{BB962C8B-B14F-4D97-AF65-F5344CB8AC3E}">
        <p14:creationId xmlns:p14="http://schemas.microsoft.com/office/powerpoint/2010/main" val="1839346030"/>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EE36B-69AD-0644-ADEE-D8D55016AE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E0FE65-E1EF-784A-98C0-33028383F8A7}"/>
              </a:ext>
            </a:extLst>
          </p:cNvPr>
          <p:cNvSpPr>
            <a:spLocks noGrp="1"/>
          </p:cNvSpPr>
          <p:nvPr>
            <p:ph type="dt" sz="half" idx="10"/>
          </p:nvPr>
        </p:nvSpPr>
        <p:spPr/>
        <p:txBody>
          <a:bodyPr/>
          <a:lstStyle/>
          <a:p>
            <a:fld id="{99BCCC8B-654A-7544-9185-19F02E12E6D9}" type="datetimeFigureOut">
              <a:rPr lang="en-US" smtClean="0"/>
              <a:t>11/21/2023</a:t>
            </a:fld>
            <a:endParaRPr lang="en-US"/>
          </a:p>
        </p:txBody>
      </p:sp>
      <p:sp>
        <p:nvSpPr>
          <p:cNvPr id="4" name="Footer Placeholder 3">
            <a:extLst>
              <a:ext uri="{FF2B5EF4-FFF2-40B4-BE49-F238E27FC236}">
                <a16:creationId xmlns:a16="http://schemas.microsoft.com/office/drawing/2014/main" id="{B171E501-F6A5-5741-B0D3-378FE421D370}"/>
              </a:ext>
            </a:extLst>
          </p:cNvPr>
          <p:cNvSpPr>
            <a:spLocks noGrp="1"/>
          </p:cNvSpPr>
          <p:nvPr>
            <p:ph type="ftr" sz="quarter" idx="11"/>
          </p:nvPr>
        </p:nvSpPr>
        <p:spPr>
          <a:xfrm>
            <a:off x="4038600" y="6356350"/>
            <a:ext cx="4114800" cy="365125"/>
          </a:xfrm>
          <a:prstGeom prst="rect">
            <a:avLst/>
          </a:prstGeom>
        </p:spPr>
        <p:txBody>
          <a:bodyPr/>
          <a:lstStyle/>
          <a:p>
            <a:r>
              <a:rPr lang="en-US"/>
              <a:t>Mica Nellis, 9/19/23, F23toSp24_NorthrupGrumman​</a:t>
            </a:r>
          </a:p>
        </p:txBody>
      </p:sp>
      <p:sp>
        <p:nvSpPr>
          <p:cNvPr id="5" name="Slide Number Placeholder 4">
            <a:extLst>
              <a:ext uri="{FF2B5EF4-FFF2-40B4-BE49-F238E27FC236}">
                <a16:creationId xmlns:a16="http://schemas.microsoft.com/office/drawing/2014/main" id="{98C84F13-0C5F-3440-8DF0-8BB3A666BFAA}"/>
              </a:ext>
            </a:extLst>
          </p:cNvPr>
          <p:cNvSpPr>
            <a:spLocks noGrp="1"/>
          </p:cNvSpPr>
          <p:nvPr>
            <p:ph type="sldNum" sz="quarter" idx="12"/>
          </p:nvPr>
        </p:nvSpPr>
        <p:spPr>
          <a:xfrm>
            <a:off x="8610600" y="6356350"/>
            <a:ext cx="2743200" cy="365125"/>
          </a:xfrm>
          <a:prstGeom prst="rect">
            <a:avLst/>
          </a:prstGeom>
        </p:spPr>
        <p:txBody>
          <a:bodyPr/>
          <a:lstStyle/>
          <a:p>
            <a:fld id="{6A51E618-B8CD-124B-BA21-AF1E1BB0706F}" type="slidenum">
              <a:rPr lang="en-US" smtClean="0"/>
              <a:t>‹#›</a:t>
            </a:fld>
            <a:endParaRPr lang="en-US"/>
          </a:p>
        </p:txBody>
      </p:sp>
    </p:spTree>
    <p:extLst>
      <p:ext uri="{BB962C8B-B14F-4D97-AF65-F5344CB8AC3E}">
        <p14:creationId xmlns:p14="http://schemas.microsoft.com/office/powerpoint/2010/main" val="2869639526"/>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50233-1456-A34A-945F-6BE58E1D7FF1}"/>
              </a:ext>
            </a:extLst>
          </p:cNvPr>
          <p:cNvSpPr>
            <a:spLocks noGrp="1"/>
          </p:cNvSpPr>
          <p:nvPr>
            <p:ph type="dt" sz="half" idx="10"/>
          </p:nvPr>
        </p:nvSpPr>
        <p:spPr/>
        <p:txBody>
          <a:bodyPr/>
          <a:lstStyle/>
          <a:p>
            <a:fld id="{99BCCC8B-654A-7544-9185-19F02E12E6D9}" type="datetimeFigureOut">
              <a:rPr lang="en-US" smtClean="0"/>
              <a:t>11/21/2023</a:t>
            </a:fld>
            <a:endParaRPr lang="en-US"/>
          </a:p>
        </p:txBody>
      </p:sp>
      <p:sp>
        <p:nvSpPr>
          <p:cNvPr id="3" name="Footer Placeholder 2">
            <a:extLst>
              <a:ext uri="{FF2B5EF4-FFF2-40B4-BE49-F238E27FC236}">
                <a16:creationId xmlns:a16="http://schemas.microsoft.com/office/drawing/2014/main" id="{3F5C509C-B954-4F46-B69A-7D2F71D38FA2}"/>
              </a:ext>
            </a:extLst>
          </p:cNvPr>
          <p:cNvSpPr>
            <a:spLocks noGrp="1"/>
          </p:cNvSpPr>
          <p:nvPr>
            <p:ph type="ftr" sz="quarter" idx="11"/>
          </p:nvPr>
        </p:nvSpPr>
        <p:spPr>
          <a:xfrm>
            <a:off x="4038600" y="6356350"/>
            <a:ext cx="4114800" cy="365125"/>
          </a:xfrm>
          <a:prstGeom prst="rect">
            <a:avLst/>
          </a:prstGeom>
        </p:spPr>
        <p:txBody>
          <a:bodyPr/>
          <a:lstStyle/>
          <a:p>
            <a:r>
              <a:rPr lang="en-US"/>
              <a:t>Mica Nellis, 9/19/23, F23toSp24_NorthrupGrumman​</a:t>
            </a:r>
          </a:p>
        </p:txBody>
      </p:sp>
      <p:sp>
        <p:nvSpPr>
          <p:cNvPr id="4" name="Slide Number Placeholder 3">
            <a:extLst>
              <a:ext uri="{FF2B5EF4-FFF2-40B4-BE49-F238E27FC236}">
                <a16:creationId xmlns:a16="http://schemas.microsoft.com/office/drawing/2014/main" id="{C164DE53-FE61-5049-A300-599D3C9B3FB9}"/>
              </a:ext>
            </a:extLst>
          </p:cNvPr>
          <p:cNvSpPr>
            <a:spLocks noGrp="1"/>
          </p:cNvSpPr>
          <p:nvPr>
            <p:ph type="sldNum" sz="quarter" idx="12"/>
          </p:nvPr>
        </p:nvSpPr>
        <p:spPr>
          <a:xfrm>
            <a:off x="8610600" y="6356350"/>
            <a:ext cx="2743200" cy="365125"/>
          </a:xfrm>
          <a:prstGeom prst="rect">
            <a:avLst/>
          </a:prstGeom>
        </p:spPr>
        <p:txBody>
          <a:bodyPr/>
          <a:lstStyle/>
          <a:p>
            <a:fld id="{6A51E618-B8CD-124B-BA21-AF1E1BB0706F}" type="slidenum">
              <a:rPr lang="en-US" smtClean="0"/>
              <a:t>‹#›</a:t>
            </a:fld>
            <a:endParaRPr lang="en-US"/>
          </a:p>
        </p:txBody>
      </p:sp>
    </p:spTree>
    <p:extLst>
      <p:ext uri="{BB962C8B-B14F-4D97-AF65-F5344CB8AC3E}">
        <p14:creationId xmlns:p14="http://schemas.microsoft.com/office/powerpoint/2010/main" val="78104746"/>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B6C58-0C24-2E46-B7D5-A3B598D51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5A1916-E038-D34D-9947-8E64909919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EEB54B-5A8E-B742-8570-53CE323CDD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5F6441-1961-C64F-A5AC-857DFE57DCEB}"/>
              </a:ext>
            </a:extLst>
          </p:cNvPr>
          <p:cNvSpPr>
            <a:spLocks noGrp="1"/>
          </p:cNvSpPr>
          <p:nvPr>
            <p:ph type="dt" sz="half" idx="10"/>
          </p:nvPr>
        </p:nvSpPr>
        <p:spPr/>
        <p:txBody>
          <a:bodyPr/>
          <a:lstStyle/>
          <a:p>
            <a:fld id="{99BCCC8B-654A-7544-9185-19F02E12E6D9}" type="datetimeFigureOut">
              <a:rPr lang="en-US" smtClean="0"/>
              <a:t>11/21/2023</a:t>
            </a:fld>
            <a:endParaRPr lang="en-US"/>
          </a:p>
        </p:txBody>
      </p:sp>
      <p:sp>
        <p:nvSpPr>
          <p:cNvPr id="6" name="Footer Placeholder 5">
            <a:extLst>
              <a:ext uri="{FF2B5EF4-FFF2-40B4-BE49-F238E27FC236}">
                <a16:creationId xmlns:a16="http://schemas.microsoft.com/office/drawing/2014/main" id="{01BB109F-BC21-244C-9675-7BAFC18FB9C5}"/>
              </a:ext>
            </a:extLst>
          </p:cNvPr>
          <p:cNvSpPr>
            <a:spLocks noGrp="1"/>
          </p:cNvSpPr>
          <p:nvPr>
            <p:ph type="ftr" sz="quarter" idx="11"/>
          </p:nvPr>
        </p:nvSpPr>
        <p:spPr>
          <a:xfrm>
            <a:off x="4038600" y="6356350"/>
            <a:ext cx="4114800" cy="365125"/>
          </a:xfrm>
          <a:prstGeom prst="rect">
            <a:avLst/>
          </a:prstGeom>
        </p:spPr>
        <p:txBody>
          <a:bodyPr/>
          <a:lstStyle/>
          <a:p>
            <a:r>
              <a:rPr lang="en-US"/>
              <a:t>Mica Nellis, 9/19/23, F23toSp24_NorthrupGrumman​</a:t>
            </a:r>
          </a:p>
        </p:txBody>
      </p:sp>
      <p:sp>
        <p:nvSpPr>
          <p:cNvPr id="7" name="Slide Number Placeholder 6">
            <a:extLst>
              <a:ext uri="{FF2B5EF4-FFF2-40B4-BE49-F238E27FC236}">
                <a16:creationId xmlns:a16="http://schemas.microsoft.com/office/drawing/2014/main" id="{1B3D455B-142C-0248-85B6-38667AEE7FC3}"/>
              </a:ext>
            </a:extLst>
          </p:cNvPr>
          <p:cNvSpPr>
            <a:spLocks noGrp="1"/>
          </p:cNvSpPr>
          <p:nvPr>
            <p:ph type="sldNum" sz="quarter" idx="12"/>
          </p:nvPr>
        </p:nvSpPr>
        <p:spPr>
          <a:xfrm>
            <a:off x="8610600" y="6356350"/>
            <a:ext cx="2743200" cy="365125"/>
          </a:xfrm>
          <a:prstGeom prst="rect">
            <a:avLst/>
          </a:prstGeom>
        </p:spPr>
        <p:txBody>
          <a:bodyPr/>
          <a:lstStyle/>
          <a:p>
            <a:fld id="{6A51E618-B8CD-124B-BA21-AF1E1BB0706F}" type="slidenum">
              <a:rPr lang="en-US" smtClean="0"/>
              <a:t>‹#›</a:t>
            </a:fld>
            <a:endParaRPr lang="en-US"/>
          </a:p>
        </p:txBody>
      </p:sp>
    </p:spTree>
    <p:extLst>
      <p:ext uri="{BB962C8B-B14F-4D97-AF65-F5344CB8AC3E}">
        <p14:creationId xmlns:p14="http://schemas.microsoft.com/office/powerpoint/2010/main" val="413927280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6FC71-C017-264B-A891-58DF4B38C6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20D787-FDEA-9745-A69F-E8717EB71F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91DF3E-BE97-6E48-8792-1127EBC9E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B10397-730A-8D4E-A4B0-9A34D2BA5F1D}"/>
              </a:ext>
            </a:extLst>
          </p:cNvPr>
          <p:cNvSpPr>
            <a:spLocks noGrp="1"/>
          </p:cNvSpPr>
          <p:nvPr>
            <p:ph type="dt" sz="half" idx="10"/>
          </p:nvPr>
        </p:nvSpPr>
        <p:spPr/>
        <p:txBody>
          <a:bodyPr/>
          <a:lstStyle/>
          <a:p>
            <a:fld id="{99BCCC8B-654A-7544-9185-19F02E12E6D9}" type="datetimeFigureOut">
              <a:rPr lang="en-US" smtClean="0"/>
              <a:t>11/21/2023</a:t>
            </a:fld>
            <a:endParaRPr lang="en-US"/>
          </a:p>
        </p:txBody>
      </p:sp>
      <p:sp>
        <p:nvSpPr>
          <p:cNvPr id="6" name="Footer Placeholder 5">
            <a:extLst>
              <a:ext uri="{FF2B5EF4-FFF2-40B4-BE49-F238E27FC236}">
                <a16:creationId xmlns:a16="http://schemas.microsoft.com/office/drawing/2014/main" id="{A36B58B1-CBBA-364E-AD14-F853CC0B675A}"/>
              </a:ext>
            </a:extLst>
          </p:cNvPr>
          <p:cNvSpPr>
            <a:spLocks noGrp="1"/>
          </p:cNvSpPr>
          <p:nvPr>
            <p:ph type="ftr" sz="quarter" idx="11"/>
          </p:nvPr>
        </p:nvSpPr>
        <p:spPr>
          <a:xfrm>
            <a:off x="4038600" y="6356350"/>
            <a:ext cx="4114800" cy="365125"/>
          </a:xfrm>
          <a:prstGeom prst="rect">
            <a:avLst/>
          </a:prstGeom>
        </p:spPr>
        <p:txBody>
          <a:bodyPr/>
          <a:lstStyle/>
          <a:p>
            <a:r>
              <a:rPr lang="en-US"/>
              <a:t>Mica Nellis, 9/19/23, F23toSp24_NorthrupGrumman​</a:t>
            </a:r>
          </a:p>
        </p:txBody>
      </p:sp>
      <p:sp>
        <p:nvSpPr>
          <p:cNvPr id="7" name="Slide Number Placeholder 6">
            <a:extLst>
              <a:ext uri="{FF2B5EF4-FFF2-40B4-BE49-F238E27FC236}">
                <a16:creationId xmlns:a16="http://schemas.microsoft.com/office/drawing/2014/main" id="{22122830-381C-A74D-B61C-DEA1C5DCA50B}"/>
              </a:ext>
            </a:extLst>
          </p:cNvPr>
          <p:cNvSpPr>
            <a:spLocks noGrp="1"/>
          </p:cNvSpPr>
          <p:nvPr>
            <p:ph type="sldNum" sz="quarter" idx="12"/>
          </p:nvPr>
        </p:nvSpPr>
        <p:spPr>
          <a:xfrm>
            <a:off x="8610600" y="6356350"/>
            <a:ext cx="2743200" cy="365125"/>
          </a:xfrm>
          <a:prstGeom prst="rect">
            <a:avLst/>
          </a:prstGeom>
        </p:spPr>
        <p:txBody>
          <a:bodyPr/>
          <a:lstStyle/>
          <a:p>
            <a:fld id="{6A51E618-B8CD-124B-BA21-AF1E1BB0706F}" type="slidenum">
              <a:rPr lang="en-US" smtClean="0"/>
              <a:t>‹#›</a:t>
            </a:fld>
            <a:endParaRPr lang="en-US"/>
          </a:p>
        </p:txBody>
      </p:sp>
    </p:spTree>
    <p:extLst>
      <p:ext uri="{BB962C8B-B14F-4D97-AF65-F5344CB8AC3E}">
        <p14:creationId xmlns:p14="http://schemas.microsoft.com/office/powerpoint/2010/main" val="353292322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616909-27C7-1B46-906B-5DE2A31164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HEADING</a:t>
            </a:r>
          </a:p>
        </p:txBody>
      </p:sp>
      <p:sp>
        <p:nvSpPr>
          <p:cNvPr id="3" name="Text Placeholder 2">
            <a:extLst>
              <a:ext uri="{FF2B5EF4-FFF2-40B4-BE49-F238E27FC236}">
                <a16:creationId xmlns:a16="http://schemas.microsoft.com/office/drawing/2014/main" id="{D7371CF0-6D69-7341-A2E4-1666B0F5E0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Subheading</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4755DE-E9F4-564D-8606-044506B807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CCC8B-654A-7544-9185-19F02E12E6D9}" type="datetimeFigureOut">
              <a:rPr lang="en-US" smtClean="0"/>
              <a:t>11/21/2023</a:t>
            </a:fld>
            <a:endParaRPr lang="en-US"/>
          </a:p>
        </p:txBody>
      </p:sp>
      <p:sp>
        <p:nvSpPr>
          <p:cNvPr id="7" name="Footer Placeholder 6">
            <a:extLst>
              <a:ext uri="{FF2B5EF4-FFF2-40B4-BE49-F238E27FC236}">
                <a16:creationId xmlns:a16="http://schemas.microsoft.com/office/drawing/2014/main" id="{A00E7451-0637-DC4E-B327-C6CE081DE8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Mica Nellis, 9/19/23, F23toSp24_NorthrupGrumman​</a:t>
            </a:r>
          </a:p>
        </p:txBody>
      </p:sp>
    </p:spTree>
    <p:extLst>
      <p:ext uri="{BB962C8B-B14F-4D97-AF65-F5344CB8AC3E}">
        <p14:creationId xmlns:p14="http://schemas.microsoft.com/office/powerpoint/2010/main" val="2473018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5000" b="1" kern="1200">
          <a:solidFill>
            <a:srgbClr val="00336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Slug_(unit" TargetMode="External"/><Relationship Id="rId3" Type="http://schemas.openxmlformats.org/officeDocument/2006/relationships/hyperlink" Target="https://robotsdoneright.com/Articles/what-is-a-four-axis-robot.html#:~:text=parts%20more%20accessible.-,%E2%80%A2,is%20able%20to%20rotate%20parts" TargetMode="External"/><Relationship Id="rId7" Type="http://schemas.openxmlformats.org/officeDocument/2006/relationships/hyperlink" Target="https://www.mathworks.com/help/curvefit/csape.html" TargetMode="External"/><Relationship Id="rId12" Type="http://schemas.openxmlformats.org/officeDocument/2006/relationships/hyperlink" Target="https://www.acorn-ind.co.uk/insight/five-causes-of-motor-failure/"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www.mathworks.com" TargetMode="External"/><Relationship Id="rId11" Type="http://schemas.openxmlformats.org/officeDocument/2006/relationships/hyperlink" Target="http://www.acorn-ind.co.uk" TargetMode="External"/><Relationship Id="rId5" Type="http://schemas.openxmlformats.org/officeDocument/2006/relationships/hyperlink" Target="https://byjus.com/physics/relation-between-torque-and-moment-of-inertia/" TargetMode="External"/><Relationship Id="rId10" Type="http://schemas.openxmlformats.org/officeDocument/2006/relationships/hyperlink" Target="https://8020.net/framing-options/t-slotted-profiles/metric/40series40mmbasedprofiles.html" TargetMode="External"/><Relationship Id="rId4" Type="http://schemas.openxmlformats.org/officeDocument/2006/relationships/hyperlink" Target="https://byjus.com/jee/moment-of-inertia/" TargetMode="External"/><Relationship Id="rId9" Type="http://schemas.openxmlformats.org/officeDocument/2006/relationships/hyperlink" Target="https://doi.org/10.1016/j.ijmecsci.2022.10792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BF27C-4B3E-E64E-AAEA-01E69BDB12D5}"/>
              </a:ext>
            </a:extLst>
          </p:cNvPr>
          <p:cNvSpPr>
            <a:spLocks noGrp="1"/>
          </p:cNvSpPr>
          <p:nvPr>
            <p:ph type="ctrTitle"/>
          </p:nvPr>
        </p:nvSpPr>
        <p:spPr>
          <a:xfrm>
            <a:off x="1748412" y="1122363"/>
            <a:ext cx="10443588" cy="2387600"/>
          </a:xfrm>
        </p:spPr>
        <p:txBody>
          <a:bodyPr>
            <a:normAutofit/>
          </a:bodyPr>
          <a:lstStyle/>
          <a:p>
            <a:r>
              <a:rPr lang="en-US" sz="6200">
                <a:latin typeface="Arial"/>
                <a:cs typeface="Arial"/>
              </a:rPr>
              <a:t>Prototype Presentation</a:t>
            </a:r>
          </a:p>
        </p:txBody>
      </p:sp>
      <p:sp>
        <p:nvSpPr>
          <p:cNvPr id="3" name="Subtitle 2">
            <a:extLst>
              <a:ext uri="{FF2B5EF4-FFF2-40B4-BE49-F238E27FC236}">
                <a16:creationId xmlns:a16="http://schemas.microsoft.com/office/drawing/2014/main" id="{4040D918-350A-4546-AB86-9ED0F984C276}"/>
              </a:ext>
            </a:extLst>
          </p:cNvPr>
          <p:cNvSpPr>
            <a:spLocks noGrp="1"/>
          </p:cNvSpPr>
          <p:nvPr>
            <p:ph type="subTitle" idx="1"/>
          </p:nvPr>
        </p:nvSpPr>
        <p:spPr>
          <a:xfrm>
            <a:off x="1748412" y="3602038"/>
            <a:ext cx="10443588" cy="1655762"/>
          </a:xfrm>
        </p:spPr>
        <p:txBody>
          <a:bodyPr>
            <a:normAutofit/>
          </a:bodyPr>
          <a:lstStyle/>
          <a:p>
            <a:r>
              <a:rPr lang="en-US" sz="2500"/>
              <a:t>Presented By: Brandon Knutson, Daniel Cooke, Isaiah Padilla, Mason Goodman, Mica Nellis, Russel </a:t>
            </a:r>
            <a:r>
              <a:rPr lang="en-US" sz="2500" err="1"/>
              <a:t>Stringham</a:t>
            </a:r>
            <a:endParaRPr lang="en-US" sz="2500"/>
          </a:p>
        </p:txBody>
      </p:sp>
      <p:sp>
        <p:nvSpPr>
          <p:cNvPr id="4" name="Rectangle 3">
            <a:extLst>
              <a:ext uri="{FF2B5EF4-FFF2-40B4-BE49-F238E27FC236}">
                <a16:creationId xmlns:a16="http://schemas.microsoft.com/office/drawing/2014/main" id="{4655A966-35BF-3748-B45F-8A5541D9BF3D}"/>
              </a:ext>
            </a:extLst>
          </p:cNvPr>
          <p:cNvSpPr/>
          <p:nvPr/>
        </p:nvSpPr>
        <p:spPr>
          <a:xfrm>
            <a:off x="0" y="0"/>
            <a:ext cx="1748414"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A48C7EE-A26C-5146-BD07-4CE6BC20FD1A}"/>
              </a:ext>
            </a:extLst>
          </p:cNvPr>
          <p:cNvSpPr/>
          <p:nvPr/>
        </p:nvSpPr>
        <p:spPr>
          <a:xfrm>
            <a:off x="0" y="6390752"/>
            <a:ext cx="1748414" cy="467248"/>
          </a:xfrm>
          <a:prstGeom prst="rect">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ACC9D34-1FBD-B347-AF21-2FE16BDADC56}"/>
              </a:ext>
            </a:extLst>
          </p:cNvPr>
          <p:cNvPicPr>
            <a:picLocks noChangeAspect="1"/>
          </p:cNvPicPr>
          <p:nvPr/>
        </p:nvPicPr>
        <p:blipFill>
          <a:blip r:embed="rId2"/>
          <a:stretch>
            <a:fillRect/>
          </a:stretch>
        </p:blipFill>
        <p:spPr>
          <a:xfrm>
            <a:off x="271496" y="1252993"/>
            <a:ext cx="1207819" cy="857162"/>
          </a:xfrm>
          <a:prstGeom prst="rect">
            <a:avLst/>
          </a:prstGeom>
        </p:spPr>
      </p:pic>
    </p:spTree>
    <p:extLst>
      <p:ext uri="{BB962C8B-B14F-4D97-AF65-F5344CB8AC3E}">
        <p14:creationId xmlns:p14="http://schemas.microsoft.com/office/powerpoint/2010/main" val="1949182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0ECCC10-0780-C949-B752-A996B3C1B729}"/>
              </a:ext>
            </a:extLst>
          </p:cNvPr>
          <p:cNvSpPr>
            <a:spLocks noGrp="1"/>
          </p:cNvSpPr>
          <p:nvPr>
            <p:ph type="title"/>
          </p:nvPr>
        </p:nvSpPr>
        <p:spPr>
          <a:xfrm>
            <a:off x="938680" y="365125"/>
            <a:ext cx="10515600" cy="1325563"/>
          </a:xfrm>
        </p:spPr>
        <p:txBody>
          <a:bodyPr/>
          <a:lstStyle/>
          <a:p>
            <a:r>
              <a:rPr lang="en-US">
                <a:latin typeface="Arial"/>
                <a:cs typeface="Arial"/>
              </a:rPr>
              <a:t>Project Description</a:t>
            </a:r>
          </a:p>
        </p:txBody>
      </p:sp>
      <p:sp>
        <p:nvSpPr>
          <p:cNvPr id="10" name="Content Placeholder 2">
            <a:extLst>
              <a:ext uri="{FF2B5EF4-FFF2-40B4-BE49-F238E27FC236}">
                <a16:creationId xmlns:a16="http://schemas.microsoft.com/office/drawing/2014/main" id="{DA8769DE-0A73-6C40-B7C3-4B165FB9DC6E}"/>
              </a:ext>
            </a:extLst>
          </p:cNvPr>
          <p:cNvSpPr txBox="1">
            <a:spLocks/>
          </p:cNvSpPr>
          <p:nvPr/>
        </p:nvSpPr>
        <p:spPr>
          <a:xfrm>
            <a:off x="978871" y="1755289"/>
            <a:ext cx="969809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b="0">
                <a:latin typeface="Times New Roman" panose="02020603050405020304" pitchFamily="18" charset="0"/>
                <a:cs typeface="Times New Roman" panose="02020603050405020304" pitchFamily="18" charset="0"/>
              </a:rPr>
              <a:t>Clients: Andrew Acosta &amp; Arjun </a:t>
            </a:r>
            <a:r>
              <a:rPr lang="en-US" sz="1500" b="0" err="1">
                <a:latin typeface="Times New Roman" panose="02020603050405020304" pitchFamily="18" charset="0"/>
                <a:cs typeface="Times New Roman" panose="02020603050405020304" pitchFamily="18" charset="0"/>
              </a:rPr>
              <a:t>Banerji</a:t>
            </a:r>
            <a:endParaRPr lang="en-US" sz="1500" b="0">
              <a:latin typeface="Times New Roman" panose="02020603050405020304" pitchFamily="18" charset="0"/>
              <a:cs typeface="Times New Roman" panose="02020603050405020304" pitchFamily="18" charset="0"/>
            </a:endParaRPr>
          </a:p>
          <a:p>
            <a:pPr marL="0" indent="0">
              <a:buNone/>
            </a:pPr>
            <a:r>
              <a:rPr lang="en-US" sz="1500" b="0">
                <a:latin typeface="Times New Roman" panose="02020603050405020304" pitchFamily="18" charset="0"/>
                <a:cs typeface="Times New Roman" panose="02020603050405020304" pitchFamily="18" charset="0"/>
              </a:rPr>
              <a:t>Description:</a:t>
            </a:r>
          </a:p>
          <a:p>
            <a:r>
              <a:rPr lang="en-US" sz="1500" b="0">
                <a:latin typeface="Times New Roman" panose="02020603050405020304" pitchFamily="18" charset="0"/>
                <a:cs typeface="Times New Roman" panose="02020603050405020304" pitchFamily="18" charset="0"/>
              </a:rPr>
              <a:t>Design a robotic drilling arm for Northrop Grumman Space Systems for vehicles that aid in sending satellites to orbit</a:t>
            </a:r>
          </a:p>
          <a:p>
            <a:r>
              <a:rPr lang="en-US" sz="1500" b="0">
                <a:latin typeface="Times New Roman" panose="02020603050405020304" pitchFamily="18" charset="0"/>
                <a:cs typeface="Times New Roman" panose="02020603050405020304" pitchFamily="18" charset="0"/>
              </a:rPr>
              <a:t>Drill through composite materials to be able to bolt secondary structures such as brackets or tubing</a:t>
            </a:r>
          </a:p>
          <a:p>
            <a:r>
              <a:rPr lang="en-US" sz="1500" b="0">
                <a:latin typeface="Times New Roman" panose="02020603050405020304" pitchFamily="18" charset="0"/>
                <a:cs typeface="Times New Roman" panose="02020603050405020304" pitchFamily="18" charset="0"/>
              </a:rPr>
              <a:t>Most importantly drilling through cylindrical structures that are used to connect entire vehicle together</a:t>
            </a:r>
          </a:p>
          <a:p>
            <a:r>
              <a:rPr lang="en-US" sz="1500" b="0">
                <a:latin typeface="Times New Roman" panose="02020603050405020304" pitchFamily="18" charset="0"/>
                <a:cs typeface="Times New Roman" panose="02020603050405020304" pitchFamily="18" charset="0"/>
              </a:rPr>
              <a:t>Four Axis robotic drilling arm</a:t>
            </a:r>
          </a:p>
          <a:p>
            <a:pPr lvl="1"/>
            <a:r>
              <a:rPr lang="en-US" sz="1400">
                <a:latin typeface="Times New Roman" panose="02020603050405020304" pitchFamily="18" charset="0"/>
                <a:cs typeface="Times New Roman" panose="02020603050405020304" pitchFamily="18" charset="0"/>
              </a:rPr>
              <a:t>Axis 1: Base axis of the robot allowing for movement left to right</a:t>
            </a:r>
          </a:p>
          <a:p>
            <a:pPr lvl="1"/>
            <a:r>
              <a:rPr lang="en-US" sz="1400" b="0">
                <a:latin typeface="Times New Roman" panose="02020603050405020304" pitchFamily="18" charset="0"/>
                <a:cs typeface="Times New Roman" panose="02020603050405020304" pitchFamily="18" charset="0"/>
              </a:rPr>
              <a:t>Axis 2: Allows robotic arm to move forward and backwards from its center </a:t>
            </a:r>
            <a:r>
              <a:rPr lang="en-US" sz="1400">
                <a:latin typeface="Times New Roman" panose="02020603050405020304" pitchFamily="18" charset="0"/>
                <a:cs typeface="Times New Roman" panose="02020603050405020304" pitchFamily="18" charset="0"/>
              </a:rPr>
              <a:t>controlling the lower half</a:t>
            </a:r>
          </a:p>
          <a:p>
            <a:pPr lvl="1"/>
            <a:r>
              <a:rPr lang="en-US" sz="1400" b="0">
                <a:latin typeface="Times New Roman" panose="02020603050405020304" pitchFamily="18" charset="0"/>
                <a:cs typeface="Times New Roman" panose="02020603050405020304" pitchFamily="18" charset="0"/>
              </a:rPr>
              <a:t>Axi</a:t>
            </a:r>
            <a:r>
              <a:rPr lang="en-US" sz="1400">
                <a:latin typeface="Times New Roman" panose="02020603050405020304" pitchFamily="18" charset="0"/>
                <a:cs typeface="Times New Roman" panose="02020603050405020304" pitchFamily="18" charset="0"/>
              </a:rPr>
              <a:t>s 3: Provides robots the ability to move in the x, y, and z controlling upper arm allowing for vertical reach</a:t>
            </a:r>
          </a:p>
          <a:p>
            <a:pPr lvl="1"/>
            <a:r>
              <a:rPr lang="en-US" sz="1400" b="0">
                <a:latin typeface="Times New Roman" panose="02020603050405020304" pitchFamily="18" charset="0"/>
                <a:cs typeface="Times New Roman" panose="02020603050405020304" pitchFamily="18" charset="0"/>
              </a:rPr>
              <a:t>Axis 4: End-effector location allowing “wrist” to rotate</a:t>
            </a:r>
          </a:p>
          <a:p>
            <a:pPr marL="0" indent="0">
              <a:buNone/>
            </a:pPr>
            <a:r>
              <a:rPr lang="en-US" sz="1500" b="0">
                <a:latin typeface="Times New Roman" panose="02020603050405020304" pitchFamily="18" charset="0"/>
                <a:cs typeface="Times New Roman" panose="02020603050405020304" pitchFamily="18" charset="0"/>
              </a:rPr>
              <a:t>Importance:</a:t>
            </a:r>
          </a:p>
          <a:p>
            <a:r>
              <a:rPr lang="en-US" sz="1500" b="0">
                <a:latin typeface="Times New Roman" panose="02020603050405020304" pitchFamily="18" charset="0"/>
                <a:cs typeface="Times New Roman" panose="02020603050405020304" pitchFamily="18" charset="0"/>
              </a:rPr>
              <a:t>More efficient for Northrop Grumman</a:t>
            </a:r>
          </a:p>
          <a:p>
            <a:r>
              <a:rPr lang="en-US" sz="1500" b="0">
                <a:latin typeface="Times New Roman" panose="02020603050405020304" pitchFamily="18" charset="0"/>
                <a:cs typeface="Times New Roman" panose="02020603050405020304" pitchFamily="18" charset="0"/>
              </a:rPr>
              <a:t>Able to manufacture “in house”</a:t>
            </a:r>
          </a:p>
          <a:p>
            <a:r>
              <a:rPr lang="en-US" sz="1500" b="0">
                <a:latin typeface="Times New Roman" panose="02020603050405020304" pitchFamily="18" charset="0"/>
                <a:cs typeface="Times New Roman" panose="02020603050405020304" pitchFamily="18" charset="0"/>
              </a:rPr>
              <a:t>Saves time and money in regards to various tests to be performed</a:t>
            </a:r>
          </a:p>
        </p:txBody>
      </p:sp>
      <p:sp>
        <p:nvSpPr>
          <p:cNvPr id="5" name="Footer Placeholder 4">
            <a:extLst>
              <a:ext uri="{FF2B5EF4-FFF2-40B4-BE49-F238E27FC236}">
                <a16:creationId xmlns:a16="http://schemas.microsoft.com/office/drawing/2014/main" id="{2CDE1485-D50C-066D-941D-FEA030BC5E32}"/>
              </a:ext>
            </a:extLst>
          </p:cNvPr>
          <p:cNvSpPr>
            <a:spLocks noGrp="1"/>
          </p:cNvSpPr>
          <p:nvPr>
            <p:ph type="ftr" sz="quarter" idx="11"/>
          </p:nvPr>
        </p:nvSpPr>
        <p:spPr/>
        <p:txBody>
          <a:bodyPr/>
          <a:lstStyle/>
          <a:p>
            <a:r>
              <a:rPr lang="en-US"/>
              <a:t>Mica Nellis, 11/14/23, F23toSp24_NorthrupGrumman​</a:t>
            </a:r>
          </a:p>
        </p:txBody>
      </p:sp>
      <p:sp>
        <p:nvSpPr>
          <p:cNvPr id="2" name="TextBox 1">
            <a:extLst>
              <a:ext uri="{FF2B5EF4-FFF2-40B4-BE49-F238E27FC236}">
                <a16:creationId xmlns:a16="http://schemas.microsoft.com/office/drawing/2014/main" id="{A39CD5FD-23AA-5C79-F497-63BE54E4F002}"/>
              </a:ext>
            </a:extLst>
          </p:cNvPr>
          <p:cNvSpPr txBox="1"/>
          <p:nvPr/>
        </p:nvSpPr>
        <p:spPr>
          <a:xfrm>
            <a:off x="938680" y="6356350"/>
            <a:ext cx="791793" cy="369332"/>
          </a:xfrm>
          <a:prstGeom prst="rect">
            <a:avLst/>
          </a:prstGeom>
          <a:noFill/>
        </p:spPr>
        <p:txBody>
          <a:bodyPr wrap="square" rtlCol="0">
            <a:spAutoFit/>
          </a:bodyPr>
          <a:lstStyle/>
          <a:p>
            <a:pPr algn="l"/>
            <a:r>
              <a:rPr lang="en-US"/>
              <a:t>[1]</a:t>
            </a:r>
          </a:p>
        </p:txBody>
      </p:sp>
    </p:spTree>
    <p:extLst>
      <p:ext uri="{BB962C8B-B14F-4D97-AF65-F5344CB8AC3E}">
        <p14:creationId xmlns:p14="http://schemas.microsoft.com/office/powerpoint/2010/main" val="1553970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0ECCC10-0780-C949-B752-A996B3C1B729}"/>
              </a:ext>
            </a:extLst>
          </p:cNvPr>
          <p:cNvSpPr>
            <a:spLocks noGrp="1"/>
          </p:cNvSpPr>
          <p:nvPr>
            <p:ph type="title"/>
          </p:nvPr>
        </p:nvSpPr>
        <p:spPr>
          <a:xfrm>
            <a:off x="938680" y="365125"/>
            <a:ext cx="10515600" cy="1325563"/>
          </a:xfrm>
        </p:spPr>
        <p:txBody>
          <a:bodyPr>
            <a:normAutofit/>
          </a:bodyPr>
          <a:lstStyle/>
          <a:p>
            <a:r>
              <a:rPr lang="en-US">
                <a:latin typeface="Arial"/>
                <a:cs typeface="Arial"/>
              </a:rPr>
              <a:t>Design Description: Functionality </a:t>
            </a:r>
            <a:endParaRPr lang="en-US"/>
          </a:p>
        </p:txBody>
      </p:sp>
      <p:sp>
        <p:nvSpPr>
          <p:cNvPr id="5" name="Footer Placeholder 4">
            <a:extLst>
              <a:ext uri="{FF2B5EF4-FFF2-40B4-BE49-F238E27FC236}">
                <a16:creationId xmlns:a16="http://schemas.microsoft.com/office/drawing/2014/main" id="{1B5A994C-E040-3658-DA42-0D7E8E38F1E2}"/>
              </a:ext>
            </a:extLst>
          </p:cNvPr>
          <p:cNvSpPr>
            <a:spLocks noGrp="1"/>
          </p:cNvSpPr>
          <p:nvPr>
            <p:ph type="ftr" sz="quarter" idx="11"/>
          </p:nvPr>
        </p:nvSpPr>
        <p:spPr/>
        <p:txBody>
          <a:bodyPr/>
          <a:lstStyle/>
          <a:p>
            <a:r>
              <a:rPr lang="en-US"/>
              <a:t>Russel Stringham, 11/14/23, F23toSp24_NorthrupGrumman​</a:t>
            </a:r>
          </a:p>
        </p:txBody>
      </p:sp>
      <p:pic>
        <p:nvPicPr>
          <p:cNvPr id="2" name="Picture 1" descr="A drawing of a machine&#10;&#10;Description automatically generated">
            <a:extLst>
              <a:ext uri="{FF2B5EF4-FFF2-40B4-BE49-F238E27FC236}">
                <a16:creationId xmlns:a16="http://schemas.microsoft.com/office/drawing/2014/main" id="{5E0E50A0-B102-059F-1F02-898CB181A8B6}"/>
              </a:ext>
            </a:extLst>
          </p:cNvPr>
          <p:cNvPicPr>
            <a:picLocks noChangeAspect="1"/>
          </p:cNvPicPr>
          <p:nvPr/>
        </p:nvPicPr>
        <p:blipFill>
          <a:blip r:embed="rId3"/>
          <a:stretch>
            <a:fillRect/>
          </a:stretch>
        </p:blipFill>
        <p:spPr>
          <a:xfrm>
            <a:off x="586153" y="1689674"/>
            <a:ext cx="3376246" cy="4006189"/>
          </a:xfrm>
          <a:prstGeom prst="rect">
            <a:avLst/>
          </a:prstGeom>
        </p:spPr>
      </p:pic>
      <p:pic>
        <p:nvPicPr>
          <p:cNvPr id="3" name="Picture 2">
            <a:extLst>
              <a:ext uri="{FF2B5EF4-FFF2-40B4-BE49-F238E27FC236}">
                <a16:creationId xmlns:a16="http://schemas.microsoft.com/office/drawing/2014/main" id="{91146709-C3C5-33C0-B593-3734A47A79A7}"/>
              </a:ext>
            </a:extLst>
          </p:cNvPr>
          <p:cNvPicPr>
            <a:picLocks noChangeAspect="1"/>
          </p:cNvPicPr>
          <p:nvPr/>
        </p:nvPicPr>
        <p:blipFill>
          <a:blip r:embed="rId4"/>
          <a:stretch>
            <a:fillRect/>
          </a:stretch>
        </p:blipFill>
        <p:spPr>
          <a:xfrm>
            <a:off x="8535626" y="1711569"/>
            <a:ext cx="3174503" cy="4009292"/>
          </a:xfrm>
          <a:prstGeom prst="rect">
            <a:avLst/>
          </a:prstGeom>
          <a:solidFill>
            <a:srgbClr val="FFFFFF">
              <a:shade val="85000"/>
            </a:srgbClr>
          </a:solidFill>
          <a:ln w="635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F48C97BF-F329-3A55-92B2-FD4A68A6FC59}"/>
              </a:ext>
            </a:extLst>
          </p:cNvPr>
          <p:cNvSpPr txBox="1"/>
          <p:nvPr/>
        </p:nvSpPr>
        <p:spPr>
          <a:xfrm>
            <a:off x="3968260" y="1685191"/>
            <a:ext cx="2582007"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900">
                <a:solidFill>
                  <a:srgbClr val="003366"/>
                </a:solidFill>
                <a:latin typeface="Arial"/>
                <a:ea typeface="Calibri" panose="020F0502020204030204"/>
                <a:cs typeface="Calibri" panose="020F0502020204030204"/>
              </a:rPr>
              <a:t>3 Motors</a:t>
            </a:r>
          </a:p>
          <a:p>
            <a:pPr marL="285750" indent="-285750">
              <a:buFont typeface="Arial"/>
              <a:buChar char="•"/>
            </a:pPr>
            <a:r>
              <a:rPr lang="en-US" sz="1900">
                <a:solidFill>
                  <a:srgbClr val="003366"/>
                </a:solidFill>
                <a:latin typeface="Arial"/>
                <a:ea typeface="Calibri" panose="020F0502020204030204"/>
                <a:cs typeface="Calibri" panose="020F0502020204030204"/>
              </a:rPr>
              <a:t>Linear Actuators</a:t>
            </a:r>
          </a:p>
          <a:p>
            <a:pPr marL="285750" indent="-285750">
              <a:buFont typeface="Arial"/>
              <a:buChar char="•"/>
            </a:pPr>
            <a:r>
              <a:rPr lang="en-US" sz="1900">
                <a:solidFill>
                  <a:srgbClr val="003366"/>
                </a:solidFill>
                <a:latin typeface="Arial"/>
                <a:ea typeface="Calibri" panose="020F0502020204030204"/>
                <a:cs typeface="Calibri" panose="020F0502020204030204"/>
              </a:rPr>
              <a:t>Rotating Base</a:t>
            </a:r>
          </a:p>
          <a:p>
            <a:pPr marL="285750" indent="-285750">
              <a:buFont typeface="Arial"/>
              <a:buChar char="•"/>
            </a:pPr>
            <a:r>
              <a:rPr lang="en-US" sz="1900">
                <a:solidFill>
                  <a:srgbClr val="003366"/>
                </a:solidFill>
                <a:latin typeface="Arial"/>
                <a:ea typeface="Calibri" panose="020F0502020204030204"/>
                <a:cs typeface="Calibri" panose="020F0502020204030204"/>
              </a:rPr>
              <a:t>Bad Tolerancing</a:t>
            </a:r>
          </a:p>
        </p:txBody>
      </p:sp>
      <p:sp>
        <p:nvSpPr>
          <p:cNvPr id="6" name="TextBox 5">
            <a:extLst>
              <a:ext uri="{FF2B5EF4-FFF2-40B4-BE49-F238E27FC236}">
                <a16:creationId xmlns:a16="http://schemas.microsoft.com/office/drawing/2014/main" id="{4B8D5DDF-80C1-0801-4847-83913DE54239}"/>
              </a:ext>
            </a:extLst>
          </p:cNvPr>
          <p:cNvSpPr txBox="1"/>
          <p:nvPr/>
        </p:nvSpPr>
        <p:spPr>
          <a:xfrm>
            <a:off x="5879123" y="3877407"/>
            <a:ext cx="2731476"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900">
                <a:solidFill>
                  <a:srgbClr val="003366"/>
                </a:solidFill>
                <a:latin typeface="Arial"/>
                <a:ea typeface="Calibri" panose="020F0502020204030204"/>
                <a:cs typeface="Calibri" panose="020F0502020204030204"/>
              </a:rPr>
              <a:t>3 Motors</a:t>
            </a:r>
          </a:p>
          <a:p>
            <a:pPr marL="285750" indent="-285750">
              <a:buFont typeface="Arial"/>
              <a:buChar char="•"/>
            </a:pPr>
            <a:r>
              <a:rPr lang="en-US" sz="1900">
                <a:solidFill>
                  <a:srgbClr val="003366"/>
                </a:solidFill>
                <a:latin typeface="Arial"/>
                <a:ea typeface="Calibri" panose="020F0502020204030204"/>
                <a:cs typeface="Calibri" panose="020F0502020204030204"/>
              </a:rPr>
              <a:t>No Linear Actuators</a:t>
            </a:r>
          </a:p>
          <a:p>
            <a:pPr marL="285750" indent="-285750">
              <a:buFont typeface="Arial"/>
              <a:buChar char="•"/>
            </a:pPr>
            <a:r>
              <a:rPr lang="en-US" sz="1900">
                <a:solidFill>
                  <a:srgbClr val="003366"/>
                </a:solidFill>
                <a:latin typeface="Arial"/>
                <a:ea typeface="Calibri" panose="020F0502020204030204"/>
                <a:cs typeface="Calibri" panose="020F0502020204030204"/>
              </a:rPr>
              <a:t>Parallel Beams</a:t>
            </a:r>
          </a:p>
          <a:p>
            <a:pPr marL="285750" indent="-285750">
              <a:buFont typeface="Arial"/>
              <a:buChar char="•"/>
            </a:pPr>
            <a:r>
              <a:rPr lang="en-US" sz="1900">
                <a:solidFill>
                  <a:srgbClr val="003366"/>
                </a:solidFill>
                <a:latin typeface="Arial"/>
                <a:ea typeface="Calibri" panose="020F0502020204030204"/>
                <a:cs typeface="Calibri" panose="020F0502020204030204"/>
              </a:rPr>
              <a:t>Rotating Base</a:t>
            </a:r>
          </a:p>
          <a:p>
            <a:pPr marL="285750" indent="-285750">
              <a:buFont typeface="Arial"/>
              <a:buChar char="•"/>
            </a:pPr>
            <a:r>
              <a:rPr lang="en-US" sz="1900">
                <a:solidFill>
                  <a:srgbClr val="003366"/>
                </a:solidFill>
                <a:latin typeface="Arial"/>
                <a:ea typeface="Calibri" panose="020F0502020204030204"/>
                <a:cs typeface="Calibri" panose="020F0502020204030204"/>
              </a:rPr>
              <a:t>Drill perpendicular to cylinder </a:t>
            </a:r>
          </a:p>
        </p:txBody>
      </p:sp>
    </p:spTree>
    <p:extLst>
      <p:ext uri="{BB962C8B-B14F-4D97-AF65-F5344CB8AC3E}">
        <p14:creationId xmlns:p14="http://schemas.microsoft.com/office/powerpoint/2010/main" val="4045464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B4D578A-F2C4-4EA9-A811-B48E66D63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90ECCC10-0780-C949-B752-A996B3C1B729}"/>
              </a:ext>
            </a:extLst>
          </p:cNvPr>
          <p:cNvSpPr>
            <a:spLocks noGrp="1"/>
          </p:cNvSpPr>
          <p:nvPr>
            <p:ph type="title"/>
          </p:nvPr>
        </p:nvSpPr>
        <p:spPr>
          <a:xfrm>
            <a:off x="1255057" y="5279509"/>
            <a:ext cx="9707911" cy="739881"/>
          </a:xfrm>
        </p:spPr>
        <p:txBody>
          <a:bodyPr vert="horz" lIns="91440" tIns="45720" rIns="91440" bIns="45720" rtlCol="0" anchor="b">
            <a:normAutofit/>
          </a:bodyPr>
          <a:lstStyle/>
          <a:p>
            <a:pPr algn="ctr"/>
            <a:r>
              <a:rPr lang="en-US" sz="3600">
                <a:solidFill>
                  <a:schemeClr val="tx1"/>
                </a:solidFill>
                <a:latin typeface="+mj-lt"/>
                <a:cs typeface="+mj-cs"/>
              </a:rPr>
              <a:t> Movement Design: (Brandon)</a:t>
            </a:r>
          </a:p>
        </p:txBody>
      </p:sp>
      <p:pic>
        <p:nvPicPr>
          <p:cNvPr id="2" name="Picture 1" descr="Cylindrical coordinate system - Wikipedia (With images) | Euclidean geometry, Coordinates, System">
            <a:extLst>
              <a:ext uri="{FF2B5EF4-FFF2-40B4-BE49-F238E27FC236}">
                <a16:creationId xmlns:a16="http://schemas.microsoft.com/office/drawing/2014/main" id="{D725EEB7-CFF2-D3D3-480F-B2A32C1604F8}"/>
              </a:ext>
            </a:extLst>
          </p:cNvPr>
          <p:cNvPicPr>
            <a:picLocks noChangeAspect="1"/>
          </p:cNvPicPr>
          <p:nvPr/>
        </p:nvPicPr>
        <p:blipFill>
          <a:blip r:embed="rId2"/>
          <a:stretch>
            <a:fillRect/>
          </a:stretch>
        </p:blipFill>
        <p:spPr>
          <a:xfrm>
            <a:off x="1771148" y="1024912"/>
            <a:ext cx="3911651" cy="3217333"/>
          </a:xfrm>
          <a:prstGeom prst="rect">
            <a:avLst/>
          </a:prstGeom>
        </p:spPr>
      </p:pic>
      <p:pic>
        <p:nvPicPr>
          <p:cNvPr id="3" name="Picture 2" descr="Unit vectors in the cylindrical coordinate system as functions of position - Physics Stack Exchange">
            <a:extLst>
              <a:ext uri="{FF2B5EF4-FFF2-40B4-BE49-F238E27FC236}">
                <a16:creationId xmlns:a16="http://schemas.microsoft.com/office/drawing/2014/main" id="{65E61E5E-2A96-189D-1674-0E5ACC5BE960}"/>
              </a:ext>
            </a:extLst>
          </p:cNvPr>
          <p:cNvPicPr>
            <a:picLocks noChangeAspect="1"/>
          </p:cNvPicPr>
          <p:nvPr/>
        </p:nvPicPr>
        <p:blipFill>
          <a:blip r:embed="rId3"/>
          <a:stretch>
            <a:fillRect/>
          </a:stretch>
        </p:blipFill>
        <p:spPr>
          <a:xfrm>
            <a:off x="6472837" y="1024912"/>
            <a:ext cx="4275526" cy="3217333"/>
          </a:xfrm>
          <a:prstGeom prst="rect">
            <a:avLst/>
          </a:prstGeom>
        </p:spPr>
      </p:pic>
      <p:sp>
        <p:nvSpPr>
          <p:cNvPr id="5" name="Footer Placeholder 4">
            <a:extLst>
              <a:ext uri="{FF2B5EF4-FFF2-40B4-BE49-F238E27FC236}">
                <a16:creationId xmlns:a16="http://schemas.microsoft.com/office/drawing/2014/main" id="{5F07EB09-394F-EF3F-7B65-CD7F6640AFA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000" kern="1200">
                <a:latin typeface="+mn-lt"/>
                <a:ea typeface="+mn-ea"/>
                <a:cs typeface="+mn-cs"/>
              </a:rPr>
              <a:t>Brandon Knutson, </a:t>
            </a:r>
            <a:r>
              <a:rPr lang="en-US" sz="1000"/>
              <a:t>11/14/23</a:t>
            </a:r>
            <a:r>
              <a:rPr lang="en-US" sz="1000" kern="1200">
                <a:latin typeface="+mn-lt"/>
                <a:ea typeface="+mn-ea"/>
                <a:cs typeface="+mn-cs"/>
              </a:rPr>
              <a:t>, F23toSp24_NorthrupGrumman </a:t>
            </a:r>
          </a:p>
        </p:txBody>
      </p:sp>
      <p:sp>
        <p:nvSpPr>
          <p:cNvPr id="10" name="Content Placeholder 2">
            <a:extLst>
              <a:ext uri="{FF2B5EF4-FFF2-40B4-BE49-F238E27FC236}">
                <a16:creationId xmlns:a16="http://schemas.microsoft.com/office/drawing/2014/main" id="{DA8769DE-0A73-6C40-B7C3-4B165FB9DC6E}"/>
              </a:ext>
            </a:extLst>
          </p:cNvPr>
          <p:cNvSpPr txBox="1">
            <a:spLocks/>
          </p:cNvSpPr>
          <p:nvPr/>
        </p:nvSpPr>
        <p:spPr>
          <a:xfrm>
            <a:off x="978872" y="1755289"/>
            <a:ext cx="9280495" cy="41136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900" b="0"/>
          </a:p>
          <a:p>
            <a:pPr marL="0" indent="0">
              <a:buNone/>
            </a:pPr>
            <a:endParaRPr lang="en-US" sz="1900" b="0"/>
          </a:p>
        </p:txBody>
      </p:sp>
    </p:spTree>
    <p:extLst>
      <p:ext uri="{BB962C8B-B14F-4D97-AF65-F5344CB8AC3E}">
        <p14:creationId xmlns:p14="http://schemas.microsoft.com/office/powerpoint/2010/main" val="1494732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B3E30-BAF0-F090-5BEF-86074253D62F}"/>
              </a:ext>
            </a:extLst>
          </p:cNvPr>
          <p:cNvSpPr>
            <a:spLocks noGrp="1"/>
          </p:cNvSpPr>
          <p:nvPr>
            <p:ph type="title"/>
          </p:nvPr>
        </p:nvSpPr>
        <p:spPr/>
        <p:txBody>
          <a:bodyPr/>
          <a:lstStyle/>
          <a:p>
            <a:r>
              <a:rPr lang="en-US">
                <a:latin typeface="Arial"/>
                <a:cs typeface="Arial"/>
              </a:rPr>
              <a:t>Virtual Prototype</a:t>
            </a:r>
            <a:endParaRPr lang="en-US"/>
          </a:p>
        </p:txBody>
      </p:sp>
      <p:sp>
        <p:nvSpPr>
          <p:cNvPr id="3" name="Content Placeholder 2">
            <a:extLst>
              <a:ext uri="{FF2B5EF4-FFF2-40B4-BE49-F238E27FC236}">
                <a16:creationId xmlns:a16="http://schemas.microsoft.com/office/drawing/2014/main" id="{404047A6-EC11-6326-1804-F4CC3C7AA17E}"/>
              </a:ext>
            </a:extLst>
          </p:cNvPr>
          <p:cNvSpPr>
            <a:spLocks noGrp="1"/>
          </p:cNvSpPr>
          <p:nvPr>
            <p:ph idx="1"/>
          </p:nvPr>
        </p:nvSpPr>
        <p:spPr/>
        <p:txBody>
          <a:bodyPr vert="horz" lIns="91440" tIns="45720" rIns="91440" bIns="45720" rtlCol="0" anchor="t">
            <a:normAutofit/>
          </a:bodyPr>
          <a:lstStyle/>
          <a:p>
            <a:pPr marL="0" indent="0">
              <a:buNone/>
            </a:pPr>
            <a:r>
              <a:rPr lang="en-US" sz="1600">
                <a:latin typeface="Times New Roman"/>
                <a:cs typeface="Arial"/>
              </a:rPr>
              <a:t>Questions Being Answered:</a:t>
            </a:r>
          </a:p>
          <a:p>
            <a:r>
              <a:rPr lang="en-US" sz="1400" b="0">
                <a:latin typeface="Times New Roman"/>
                <a:cs typeface="Arial"/>
              </a:rPr>
              <a:t>Can this prototype move in such a way that allows for optimal drilling?</a:t>
            </a:r>
            <a:endParaRPr lang="en-US" sz="1400" b="0">
              <a:latin typeface="Times New Roman"/>
            </a:endParaRPr>
          </a:p>
          <a:p>
            <a:r>
              <a:rPr lang="en-US" sz="1400" b="0">
                <a:latin typeface="Times New Roman"/>
                <a:cs typeface="Arial"/>
              </a:rPr>
              <a:t>Are various angles, heights, and lengths within reach?</a:t>
            </a:r>
          </a:p>
          <a:p>
            <a:pPr marL="0" indent="0">
              <a:buNone/>
            </a:pPr>
            <a:r>
              <a:rPr lang="en-US" sz="1600">
                <a:latin typeface="Times New Roman"/>
                <a:cs typeface="Arial"/>
              </a:rPr>
              <a:t>Answers:</a:t>
            </a:r>
            <a:endParaRPr lang="en-US" sz="1600" b="0">
              <a:latin typeface="Times New Roman"/>
            </a:endParaRPr>
          </a:p>
          <a:p>
            <a:r>
              <a:rPr lang="en-US" sz="1400" b="0">
                <a:latin typeface="Times New Roman"/>
                <a:cs typeface="Arial"/>
              </a:rPr>
              <a:t>The teams prototype does allow for optimal drilling although the addition of an end-effector is a primary next step</a:t>
            </a:r>
          </a:p>
          <a:p>
            <a:r>
              <a:rPr lang="en-US" sz="1400" b="0">
                <a:latin typeface="Times New Roman"/>
                <a:cs typeface="Arial"/>
              </a:rPr>
              <a:t>The angles, heights, and lengths we hoped for are being met although the additions of pins at the mates within the model will allow all components to stay fully in place and prove this mush more effectively</a:t>
            </a:r>
            <a:endParaRPr lang="en-US" sz="1400" b="0">
              <a:latin typeface="Times New Roman"/>
            </a:endParaRPr>
          </a:p>
          <a:p>
            <a:pPr marL="0" indent="0">
              <a:buNone/>
            </a:pPr>
            <a:r>
              <a:rPr lang="en-US" sz="1600">
                <a:latin typeface="Times New Roman"/>
                <a:cs typeface="Arial"/>
              </a:rPr>
              <a:t>Next Steps:</a:t>
            </a:r>
            <a:endParaRPr lang="en-US" sz="1600">
              <a:latin typeface="Times New Roman"/>
            </a:endParaRPr>
          </a:p>
          <a:p>
            <a:r>
              <a:rPr lang="en-US" sz="1400" b="0">
                <a:latin typeface="Times New Roman"/>
                <a:cs typeface="Arial"/>
              </a:rPr>
              <a:t>Addition of end-effector, bearings, motors, and pins as needed</a:t>
            </a:r>
          </a:p>
          <a:p>
            <a:r>
              <a:rPr lang="en-US" sz="1400" b="0">
                <a:latin typeface="Times New Roman"/>
                <a:cs typeface="Arial"/>
              </a:rPr>
              <a:t>Create CAD with proper scaling that will be our final design</a:t>
            </a:r>
          </a:p>
          <a:p>
            <a:r>
              <a:rPr lang="en-US" sz="1400" b="0">
                <a:latin typeface="Times New Roman"/>
                <a:cs typeface="Arial"/>
              </a:rPr>
              <a:t>Potentially change the base of the robotic drilling arm to a "tripod" like design</a:t>
            </a:r>
          </a:p>
          <a:p>
            <a:endParaRPr lang="en-US" sz="1600" b="0">
              <a:latin typeface="Times New Roman"/>
              <a:cs typeface="Arial"/>
            </a:endParaRPr>
          </a:p>
        </p:txBody>
      </p:sp>
      <p:sp>
        <p:nvSpPr>
          <p:cNvPr id="4" name="Footer Placeholder 3">
            <a:extLst>
              <a:ext uri="{FF2B5EF4-FFF2-40B4-BE49-F238E27FC236}">
                <a16:creationId xmlns:a16="http://schemas.microsoft.com/office/drawing/2014/main" id="{3CE5AB87-B504-283D-5501-F6E582919D83}"/>
              </a:ext>
            </a:extLst>
          </p:cNvPr>
          <p:cNvSpPr>
            <a:spLocks noGrp="1"/>
          </p:cNvSpPr>
          <p:nvPr>
            <p:ph type="ftr" sz="quarter" idx="11"/>
          </p:nvPr>
        </p:nvSpPr>
        <p:spPr/>
        <p:txBody>
          <a:bodyPr/>
          <a:lstStyle/>
          <a:p>
            <a:r>
              <a:rPr lang="en-US"/>
              <a:t>Mica Nellis, 11/14/23, F23toSp24_NorthrupGrumman​</a:t>
            </a:r>
          </a:p>
        </p:txBody>
      </p:sp>
    </p:spTree>
    <p:extLst>
      <p:ext uri="{BB962C8B-B14F-4D97-AF65-F5344CB8AC3E}">
        <p14:creationId xmlns:p14="http://schemas.microsoft.com/office/powerpoint/2010/main" val="2098296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9AB9D-C2AE-6705-99FB-93519D871871}"/>
              </a:ext>
            </a:extLst>
          </p:cNvPr>
          <p:cNvSpPr>
            <a:spLocks noGrp="1"/>
          </p:cNvSpPr>
          <p:nvPr>
            <p:ph type="title"/>
          </p:nvPr>
        </p:nvSpPr>
        <p:spPr/>
        <p:txBody>
          <a:bodyPr/>
          <a:lstStyle/>
          <a:p>
            <a:r>
              <a:rPr lang="en-US">
                <a:latin typeface="Arial"/>
                <a:cs typeface="Arial"/>
              </a:rPr>
              <a:t>Virtual Prototype</a:t>
            </a:r>
            <a:endParaRPr lang="en-US"/>
          </a:p>
        </p:txBody>
      </p:sp>
      <p:sp>
        <p:nvSpPr>
          <p:cNvPr id="4" name="Footer Placeholder 3">
            <a:extLst>
              <a:ext uri="{FF2B5EF4-FFF2-40B4-BE49-F238E27FC236}">
                <a16:creationId xmlns:a16="http://schemas.microsoft.com/office/drawing/2014/main" id="{4F5CF6D0-594D-91FD-290A-73FE1895D7C0}"/>
              </a:ext>
            </a:extLst>
          </p:cNvPr>
          <p:cNvSpPr>
            <a:spLocks noGrp="1"/>
          </p:cNvSpPr>
          <p:nvPr>
            <p:ph type="ftr" sz="quarter" idx="11"/>
          </p:nvPr>
        </p:nvSpPr>
        <p:spPr/>
        <p:txBody>
          <a:bodyPr/>
          <a:lstStyle/>
          <a:p>
            <a:r>
              <a:rPr lang="en-US"/>
              <a:t>Mica Nellis, 11/14/23, F23toSp24_NorthrupGrumman​</a:t>
            </a:r>
          </a:p>
        </p:txBody>
      </p:sp>
      <p:pic>
        <p:nvPicPr>
          <p:cNvPr id="5" name="Virtual_Prototype1">
            <a:hlinkClick r:id="" action="ppaction://media"/>
            <a:extLst>
              <a:ext uri="{FF2B5EF4-FFF2-40B4-BE49-F238E27FC236}">
                <a16:creationId xmlns:a16="http://schemas.microsoft.com/office/drawing/2014/main" id="{99B4B7AE-7AAF-3DCC-000C-1B556F7DEF5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4116" y="1712280"/>
            <a:ext cx="12195462" cy="3588904"/>
          </a:xfrm>
          <a:prstGeom prst="rect">
            <a:avLst/>
          </a:prstGeom>
        </p:spPr>
      </p:pic>
    </p:spTree>
    <p:extLst>
      <p:ext uri="{BB962C8B-B14F-4D97-AF65-F5344CB8AC3E}">
        <p14:creationId xmlns:p14="http://schemas.microsoft.com/office/powerpoint/2010/main" val="107469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2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B0C52-54D1-915B-D373-0528B0F9074C}"/>
              </a:ext>
            </a:extLst>
          </p:cNvPr>
          <p:cNvSpPr>
            <a:spLocks noGrp="1"/>
          </p:cNvSpPr>
          <p:nvPr>
            <p:ph type="title"/>
          </p:nvPr>
        </p:nvSpPr>
        <p:spPr/>
        <p:txBody>
          <a:bodyPr/>
          <a:lstStyle/>
          <a:p>
            <a:r>
              <a:rPr lang="en-US"/>
              <a:t>Physical Model</a:t>
            </a:r>
          </a:p>
        </p:txBody>
      </p:sp>
      <p:sp>
        <p:nvSpPr>
          <p:cNvPr id="3" name="Content Placeholder 2">
            <a:extLst>
              <a:ext uri="{FF2B5EF4-FFF2-40B4-BE49-F238E27FC236}">
                <a16:creationId xmlns:a16="http://schemas.microsoft.com/office/drawing/2014/main" id="{59E3EADE-4674-DEA6-6C36-E188071FE0FC}"/>
              </a:ext>
            </a:extLst>
          </p:cNvPr>
          <p:cNvSpPr>
            <a:spLocks noGrp="1"/>
          </p:cNvSpPr>
          <p:nvPr>
            <p:ph idx="1"/>
          </p:nvPr>
        </p:nvSpPr>
        <p:spPr>
          <a:xfrm>
            <a:off x="838200" y="1470024"/>
            <a:ext cx="10515600" cy="4886325"/>
          </a:xfrm>
        </p:spPr>
        <p:txBody>
          <a:bodyPr/>
          <a:lstStyle/>
          <a:p>
            <a:pPr marL="0" indent="0">
              <a:buNone/>
            </a:pPr>
            <a:r>
              <a:rPr lang="en-US" sz="2000"/>
              <a:t>Goals</a:t>
            </a:r>
          </a:p>
          <a:p>
            <a:r>
              <a:rPr lang="en-US" sz="1200"/>
              <a:t>Determine functionality of 2D kinematics.</a:t>
            </a:r>
          </a:p>
          <a:p>
            <a:r>
              <a:rPr lang="en-US" sz="1200"/>
              <a:t>Determine required bearing surfaces.</a:t>
            </a:r>
          </a:p>
          <a:p>
            <a:r>
              <a:rPr lang="en-US" sz="1200"/>
              <a:t>Required holding torque/ motor torque-speed characteristics for second prototype.</a:t>
            </a:r>
          </a:p>
          <a:p>
            <a:r>
              <a:rPr lang="en-US" sz="1200"/>
              <a:t>Gear box output requirements.</a:t>
            </a:r>
          </a:p>
          <a:p>
            <a:r>
              <a:rPr lang="en-US" sz="1200"/>
              <a:t>What are the interferences and the allowed range of motion?</a:t>
            </a:r>
          </a:p>
          <a:p>
            <a:pPr marL="0" indent="0">
              <a:buNone/>
            </a:pPr>
            <a:r>
              <a:rPr lang="en-US" sz="2000"/>
              <a:t>Answers</a:t>
            </a:r>
          </a:p>
          <a:p>
            <a:r>
              <a:rPr lang="en-US" sz="1200"/>
              <a:t>2D kinematic function as desired, little interference, reaches desired range of motion.</a:t>
            </a:r>
          </a:p>
          <a:p>
            <a:r>
              <a:rPr lang="en-US" sz="1200"/>
              <a:t>All contact surface will require bearings.</a:t>
            </a:r>
          </a:p>
          <a:p>
            <a:r>
              <a:rPr lang="en-US" sz="1200"/>
              <a:t>Counter-weight aids in actuation of the end effector.</a:t>
            </a:r>
          </a:p>
          <a:p>
            <a:r>
              <a:rPr lang="en-US" sz="1200"/>
              <a:t>Gear box with at least 5:1 gear ratio will be required it increase torque output.</a:t>
            </a:r>
          </a:p>
          <a:p>
            <a:pPr marL="0" indent="0">
              <a:buNone/>
            </a:pPr>
            <a:r>
              <a:rPr lang="en-US" sz="2000"/>
              <a:t>Next Steps </a:t>
            </a:r>
          </a:p>
          <a:p>
            <a:r>
              <a:rPr lang="en-US" sz="1200"/>
              <a:t>Design gear boxes</a:t>
            </a:r>
          </a:p>
          <a:p>
            <a:r>
              <a:rPr lang="en-US" sz="1200"/>
              <a:t>Figure out Arduino</a:t>
            </a:r>
          </a:p>
          <a:p>
            <a:endParaRPr lang="en-US" sz="1800"/>
          </a:p>
          <a:p>
            <a:endParaRPr lang="en-US"/>
          </a:p>
        </p:txBody>
      </p:sp>
      <p:sp>
        <p:nvSpPr>
          <p:cNvPr id="4" name="Footer Placeholder 3">
            <a:extLst>
              <a:ext uri="{FF2B5EF4-FFF2-40B4-BE49-F238E27FC236}">
                <a16:creationId xmlns:a16="http://schemas.microsoft.com/office/drawing/2014/main" id="{D8094683-E6CE-C3F2-A55A-8207C6899299}"/>
              </a:ext>
            </a:extLst>
          </p:cNvPr>
          <p:cNvSpPr>
            <a:spLocks noGrp="1"/>
          </p:cNvSpPr>
          <p:nvPr>
            <p:ph type="ftr" sz="quarter" idx="11"/>
          </p:nvPr>
        </p:nvSpPr>
        <p:spPr/>
        <p:txBody>
          <a:bodyPr/>
          <a:lstStyle/>
          <a:p>
            <a:r>
              <a:rPr lang="en-US"/>
              <a:t>Mica Nellis, 9/19/23, F23toSp24_NorthrupGrumman​</a:t>
            </a:r>
          </a:p>
        </p:txBody>
      </p:sp>
    </p:spTree>
    <p:extLst>
      <p:ext uri="{BB962C8B-B14F-4D97-AF65-F5344CB8AC3E}">
        <p14:creationId xmlns:p14="http://schemas.microsoft.com/office/powerpoint/2010/main" val="2572109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519402-4255-6340-906B-15360E7A8849}"/>
              </a:ext>
            </a:extLst>
          </p:cNvPr>
          <p:cNvSpPr/>
          <p:nvPr/>
        </p:nvSpPr>
        <p:spPr>
          <a:xfrm>
            <a:off x="0" y="0"/>
            <a:ext cx="12192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F7E1FE-8F47-4749-8040-63905317990E}"/>
              </a:ext>
            </a:extLst>
          </p:cNvPr>
          <p:cNvSpPr>
            <a:spLocks noGrp="1"/>
          </p:cNvSpPr>
          <p:nvPr>
            <p:ph type="title"/>
          </p:nvPr>
        </p:nvSpPr>
        <p:spPr>
          <a:xfrm>
            <a:off x="838200" y="2455182"/>
            <a:ext cx="10515600" cy="1325563"/>
          </a:xfrm>
        </p:spPr>
        <p:txBody>
          <a:bodyPr>
            <a:normAutofit/>
          </a:bodyPr>
          <a:lstStyle/>
          <a:p>
            <a:pPr algn="ctr"/>
            <a:r>
              <a:rPr lang="en-US" sz="7500">
                <a:solidFill>
                  <a:srgbClr val="F1B300"/>
                </a:solidFill>
              </a:rPr>
              <a:t>Questions?</a:t>
            </a:r>
          </a:p>
        </p:txBody>
      </p:sp>
      <p:sp>
        <p:nvSpPr>
          <p:cNvPr id="5" name="Rectangle 4">
            <a:extLst>
              <a:ext uri="{FF2B5EF4-FFF2-40B4-BE49-F238E27FC236}">
                <a16:creationId xmlns:a16="http://schemas.microsoft.com/office/drawing/2014/main" id="{E61F615A-223D-624A-897D-E4BAF11A5B86}"/>
              </a:ext>
            </a:extLst>
          </p:cNvPr>
          <p:cNvSpPr/>
          <p:nvPr/>
        </p:nvSpPr>
        <p:spPr>
          <a:xfrm>
            <a:off x="0" y="5918479"/>
            <a:ext cx="12192000" cy="939521"/>
          </a:xfrm>
          <a:prstGeom prst="rect">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58935CF-13E9-9A41-8D7E-83411CCB0CCA}"/>
              </a:ext>
            </a:extLst>
          </p:cNvPr>
          <p:cNvPicPr>
            <a:picLocks noChangeAspect="1"/>
          </p:cNvPicPr>
          <p:nvPr/>
        </p:nvPicPr>
        <p:blipFill>
          <a:blip r:embed="rId2"/>
          <a:stretch>
            <a:fillRect/>
          </a:stretch>
        </p:blipFill>
        <p:spPr>
          <a:xfrm>
            <a:off x="3441560" y="6258875"/>
            <a:ext cx="5308879" cy="258727"/>
          </a:xfrm>
          <a:prstGeom prst="rect">
            <a:avLst/>
          </a:prstGeom>
        </p:spPr>
      </p:pic>
    </p:spTree>
    <p:extLst>
      <p:ext uri="{BB962C8B-B14F-4D97-AF65-F5344CB8AC3E}">
        <p14:creationId xmlns:p14="http://schemas.microsoft.com/office/powerpoint/2010/main" val="448043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EDDE515-F84E-2C4A-B6A6-0D0DA3A5DD00}"/>
              </a:ext>
            </a:extLst>
          </p:cNvPr>
          <p:cNvPicPr>
            <a:picLocks noGrp="1" noChangeAspect="1"/>
          </p:cNvPicPr>
          <p:nvPr>
            <p:ph idx="1"/>
          </p:nvPr>
        </p:nvPicPr>
        <p:blipFill>
          <a:blip r:embed="rId2"/>
          <a:stretch>
            <a:fillRect/>
          </a:stretch>
        </p:blipFill>
        <p:spPr>
          <a:xfrm>
            <a:off x="3547795" y="6466786"/>
            <a:ext cx="5558623" cy="184549"/>
          </a:xfrm>
        </p:spPr>
      </p:pic>
      <p:sp>
        <p:nvSpPr>
          <p:cNvPr id="9" name="Title 8">
            <a:extLst>
              <a:ext uri="{FF2B5EF4-FFF2-40B4-BE49-F238E27FC236}">
                <a16:creationId xmlns:a16="http://schemas.microsoft.com/office/drawing/2014/main" id="{90ECCC10-0780-C949-B752-A996B3C1B729}"/>
              </a:ext>
            </a:extLst>
          </p:cNvPr>
          <p:cNvSpPr>
            <a:spLocks noGrp="1"/>
          </p:cNvSpPr>
          <p:nvPr>
            <p:ph type="title"/>
          </p:nvPr>
        </p:nvSpPr>
        <p:spPr>
          <a:xfrm>
            <a:off x="938680" y="365125"/>
            <a:ext cx="10515600" cy="1325563"/>
          </a:xfrm>
        </p:spPr>
        <p:txBody>
          <a:bodyPr>
            <a:normAutofit/>
          </a:bodyPr>
          <a:lstStyle/>
          <a:p>
            <a:r>
              <a:rPr lang="en-US"/>
              <a:t>Resources </a:t>
            </a:r>
          </a:p>
        </p:txBody>
      </p:sp>
      <p:sp>
        <p:nvSpPr>
          <p:cNvPr id="10" name="Content Placeholder 2">
            <a:extLst>
              <a:ext uri="{FF2B5EF4-FFF2-40B4-BE49-F238E27FC236}">
                <a16:creationId xmlns:a16="http://schemas.microsoft.com/office/drawing/2014/main" id="{DA8769DE-0A73-6C40-B7C3-4B165FB9DC6E}"/>
              </a:ext>
            </a:extLst>
          </p:cNvPr>
          <p:cNvSpPr txBox="1">
            <a:spLocks/>
          </p:cNvSpPr>
          <p:nvPr/>
        </p:nvSpPr>
        <p:spPr>
          <a:xfrm>
            <a:off x="978872" y="1755289"/>
            <a:ext cx="9280495" cy="4113650"/>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0">
                <a:solidFill>
                  <a:srgbClr val="000000"/>
                </a:solidFill>
                <a:latin typeface="Times New Roman"/>
                <a:cs typeface="Arial"/>
              </a:rPr>
              <a:t>[1]</a:t>
            </a:r>
            <a:r>
              <a:rPr lang="en-US" sz="1100" b="0" i="1" u="none" strike="noStrike">
                <a:solidFill>
                  <a:srgbClr val="000000"/>
                </a:solidFill>
                <a:effectLst/>
                <a:latin typeface="Times New Roman"/>
                <a:cs typeface="Arial"/>
              </a:rPr>
              <a:t>“What is a Four-Axis Robot?” </a:t>
            </a:r>
            <a:r>
              <a:rPr lang="en-US" sz="1100" b="0" i="1" u="none" strike="noStrike">
                <a:solidFill>
                  <a:srgbClr val="000000"/>
                </a:solidFill>
                <a:effectLst/>
                <a:latin typeface="Times New Roman"/>
                <a:cs typeface="Arial"/>
                <a:hlinkClick r:id="rId3"/>
              </a:rPr>
              <a:t>https://robotsdoneright.com/Articles/what-is-a-four-axis-robot.html#:~:text=parts%20more%20accessible.-,%E2%80%A2,is%20able%20to%20rotate%20parts</a:t>
            </a:r>
            <a:r>
              <a:rPr lang="en-US" sz="1100" b="0" i="1" u="none" strike="noStrike">
                <a:solidFill>
                  <a:srgbClr val="000000"/>
                </a:solidFill>
                <a:effectLst/>
                <a:latin typeface="Times New Roman"/>
                <a:cs typeface="Arial"/>
              </a:rPr>
              <a:t>.</a:t>
            </a:r>
          </a:p>
          <a:p>
            <a:pPr marL="0" indent="0">
              <a:buNone/>
            </a:pPr>
            <a:r>
              <a:rPr lang="en-US" sz="1200" b="0">
                <a:solidFill>
                  <a:srgbClr val="000000"/>
                </a:solidFill>
                <a:latin typeface="Times New Roman"/>
                <a:cs typeface="Times New Roman"/>
              </a:rPr>
              <a:t>[2] </a:t>
            </a:r>
            <a:r>
              <a:rPr lang="en-US" sz="1200" b="0" i="1">
                <a:solidFill>
                  <a:srgbClr val="000000"/>
                </a:solidFill>
                <a:latin typeface="Times New Roman"/>
                <a:cs typeface="Times New Roman"/>
              </a:rPr>
              <a:t>Slewing Rings</a:t>
            </a:r>
            <a:r>
              <a:rPr lang="en-US" sz="1200" b="0">
                <a:solidFill>
                  <a:srgbClr val="000000"/>
                </a:solidFill>
                <a:latin typeface="Times New Roman"/>
                <a:cs typeface="Times New Roman"/>
              </a:rPr>
              <a:t>, Catalog 404. Schaeffler Technologies AG &amp; Co. KG, 2012.</a:t>
            </a:r>
          </a:p>
          <a:p>
            <a:pPr marL="0" indent="0">
              <a:buNone/>
            </a:pPr>
            <a:r>
              <a:rPr lang="en-US" sz="1200" b="0">
                <a:solidFill>
                  <a:srgbClr val="000000"/>
                </a:solidFill>
                <a:latin typeface="Times New Roman"/>
                <a:cs typeface="Times New Roman"/>
              </a:rPr>
              <a:t>[3] “DatasheetDirectory,”Globalspec.com,2020.https://www.globalspec.com/specsearch/partspecs?partId=</a:t>
            </a:r>
            <a:endParaRPr lang="en-US" sz="1600" b="0">
              <a:solidFill>
                <a:srgbClr val="000000"/>
              </a:solidFill>
              <a:latin typeface="Times New Roman"/>
            </a:endParaRPr>
          </a:p>
          <a:p>
            <a:pPr>
              <a:buNone/>
            </a:pPr>
            <a:r>
              <a:rPr lang="en-US" sz="1200" b="0">
                <a:solidFill>
                  <a:srgbClr val="000000"/>
                </a:solidFill>
                <a:latin typeface="Calibri"/>
                <a:cs typeface="Calibri"/>
              </a:rPr>
              <a:t>[4]“Moment of Inertia - Formulas, MOI of Objects [Solved Examples],” </a:t>
            </a:r>
            <a:r>
              <a:rPr lang="en-US" sz="1200" b="0" i="1">
                <a:solidFill>
                  <a:srgbClr val="000000"/>
                </a:solidFill>
                <a:latin typeface="Calibri"/>
                <a:cs typeface="Calibri"/>
              </a:rPr>
              <a:t>BYJUS</a:t>
            </a:r>
            <a:r>
              <a:rPr lang="en-US" sz="1200" b="0">
                <a:solidFill>
                  <a:srgbClr val="000000"/>
                </a:solidFill>
                <a:latin typeface="Calibri"/>
                <a:cs typeface="Calibri"/>
              </a:rPr>
              <a:t>. </a:t>
            </a:r>
            <a:r>
              <a:rPr lang="en-US" sz="1200" b="0">
                <a:solidFill>
                  <a:srgbClr val="000000"/>
                </a:solidFill>
                <a:latin typeface="Calibri"/>
                <a:cs typeface="Calibri"/>
                <a:hlinkClick r:id="rId4"/>
              </a:rPr>
              <a:t>https://byjus.com/jee/moment-of-inertia/</a:t>
            </a:r>
            <a:endParaRPr lang="en-US"/>
          </a:p>
          <a:p>
            <a:pPr marL="0" indent="0">
              <a:buNone/>
            </a:pPr>
            <a:r>
              <a:rPr lang="en-US" sz="1200" b="0">
                <a:solidFill>
                  <a:srgbClr val="000000"/>
                </a:solidFill>
                <a:latin typeface="Calibri"/>
                <a:cs typeface="Calibri"/>
              </a:rPr>
              <a:t>‌[5] “Relation Between Torque And Moment Of Inertia - BYJU’S,” </a:t>
            </a:r>
            <a:r>
              <a:rPr lang="en-US" sz="1200" b="0" i="1">
                <a:solidFill>
                  <a:srgbClr val="000000"/>
                </a:solidFill>
                <a:latin typeface="Calibri"/>
                <a:cs typeface="Calibri"/>
              </a:rPr>
              <a:t>BYJUS</a:t>
            </a:r>
            <a:r>
              <a:rPr lang="en-US" sz="1200" b="0">
                <a:solidFill>
                  <a:srgbClr val="000000"/>
                </a:solidFill>
                <a:latin typeface="Calibri"/>
                <a:cs typeface="Calibri"/>
              </a:rPr>
              <a:t>. </a:t>
            </a:r>
            <a:r>
              <a:rPr lang="en-US" sz="1200" b="0">
                <a:solidFill>
                  <a:srgbClr val="000000"/>
                </a:solidFill>
                <a:latin typeface="Calibri"/>
                <a:cs typeface="Calibri"/>
                <a:hlinkClick r:id="rId5"/>
              </a:rPr>
              <a:t>https://byjus.com/physics/relation-between-torque-and-moment-of-inertia/</a:t>
            </a:r>
            <a:endParaRPr lang="en-US"/>
          </a:p>
          <a:p>
            <a:pPr marL="0" indent="0">
              <a:buNone/>
            </a:pPr>
            <a:r>
              <a:rPr lang="en-US" sz="1200" b="0">
                <a:solidFill>
                  <a:srgbClr val="000000"/>
                </a:solidFill>
                <a:latin typeface="Calibri"/>
                <a:cs typeface="Calibri"/>
              </a:rPr>
              <a:t>‌[6] “Cubic spline interpolation with end conditions - MATLAB </a:t>
            </a:r>
            <a:r>
              <a:rPr lang="en-US" sz="1200" b="0" err="1">
                <a:solidFill>
                  <a:srgbClr val="000000"/>
                </a:solidFill>
                <a:latin typeface="Calibri"/>
                <a:cs typeface="Calibri"/>
              </a:rPr>
              <a:t>csape</a:t>
            </a:r>
            <a:r>
              <a:rPr lang="en-US" sz="1200" b="0">
                <a:solidFill>
                  <a:srgbClr val="000000"/>
                </a:solidFill>
                <a:latin typeface="Calibri"/>
                <a:cs typeface="Calibri"/>
              </a:rPr>
              <a:t>,” </a:t>
            </a:r>
            <a:r>
              <a:rPr lang="en-US" sz="1200" b="0" i="1">
                <a:solidFill>
                  <a:srgbClr val="000000"/>
                </a:solidFill>
                <a:latin typeface="Calibri"/>
                <a:cs typeface="Calibri"/>
                <a:hlinkClick r:id="rId6"/>
              </a:rPr>
              <a:t>www.mathworks.com</a:t>
            </a:r>
            <a:r>
              <a:rPr lang="en-US" sz="1200" b="0">
                <a:solidFill>
                  <a:srgbClr val="000000"/>
                </a:solidFill>
                <a:latin typeface="Calibri"/>
                <a:cs typeface="Calibri"/>
              </a:rPr>
              <a:t>. </a:t>
            </a:r>
            <a:r>
              <a:rPr lang="en-US" sz="1200" b="0">
                <a:solidFill>
                  <a:srgbClr val="000000"/>
                </a:solidFill>
                <a:latin typeface="Calibri"/>
                <a:cs typeface="Calibri"/>
                <a:hlinkClick r:id="rId7"/>
              </a:rPr>
              <a:t>https://www.mathworks.com/help/curvefit/csape.html</a:t>
            </a:r>
            <a:r>
              <a:rPr lang="en-US" sz="1200" b="0">
                <a:solidFill>
                  <a:srgbClr val="000000"/>
                </a:solidFill>
                <a:latin typeface="Calibri"/>
                <a:cs typeface="Calibri"/>
              </a:rPr>
              <a:t> (accessed Nov. 07, 2023).</a:t>
            </a:r>
            <a:endParaRPr lang="en-US"/>
          </a:p>
          <a:p>
            <a:pPr marL="0" indent="0">
              <a:buNone/>
            </a:pPr>
            <a:r>
              <a:rPr lang="en-US" sz="1200" b="0">
                <a:solidFill>
                  <a:srgbClr val="000000"/>
                </a:solidFill>
                <a:latin typeface="Calibri"/>
                <a:cs typeface="Calibri"/>
              </a:rPr>
              <a:t>‌[7] “Slug (unit),” </a:t>
            </a:r>
            <a:r>
              <a:rPr lang="en-US" sz="1200" b="0" i="1">
                <a:solidFill>
                  <a:srgbClr val="000000"/>
                </a:solidFill>
                <a:latin typeface="Calibri"/>
                <a:cs typeface="Calibri"/>
              </a:rPr>
              <a:t>Wikipedia</a:t>
            </a:r>
            <a:r>
              <a:rPr lang="en-US" sz="1200" b="0">
                <a:solidFill>
                  <a:srgbClr val="000000"/>
                </a:solidFill>
                <a:latin typeface="Calibri"/>
                <a:cs typeface="Calibri"/>
              </a:rPr>
              <a:t>, Feb. 17, 2021. </a:t>
            </a:r>
            <a:r>
              <a:rPr lang="en-US" sz="1200" b="0">
                <a:solidFill>
                  <a:srgbClr val="000000"/>
                </a:solidFill>
                <a:latin typeface="Calibri"/>
                <a:cs typeface="Calibri"/>
                <a:hlinkClick r:id="rId8"/>
              </a:rPr>
              <a:t>https://en.wikipedia.org/wiki/Slug_(unit</a:t>
            </a:r>
            <a:r>
              <a:rPr lang="en-US" sz="1200" b="0">
                <a:solidFill>
                  <a:srgbClr val="000000"/>
                </a:solidFill>
                <a:latin typeface="Calibri"/>
                <a:cs typeface="Calibri"/>
              </a:rPr>
              <a:t>)</a:t>
            </a:r>
            <a:endParaRPr lang="en-US"/>
          </a:p>
          <a:p>
            <a:pPr marL="0" indent="0">
              <a:buNone/>
            </a:pPr>
            <a:r>
              <a:rPr lang="en-US" sz="1200" b="0">
                <a:solidFill>
                  <a:srgbClr val="000000"/>
                </a:solidFill>
                <a:latin typeface="Calibri"/>
                <a:cs typeface="Calibri"/>
              </a:rPr>
              <a:t>‌[8] Z. Xiao, H. Ma, Y. Lu, G. Zhang, Z. Liu, and Q. Song, “Real-Time milling tool breakage monitoring based on multiscale standard deviation diversity entropy,” </a:t>
            </a:r>
            <a:r>
              <a:rPr lang="en-US" sz="1200" b="0" i="1">
                <a:solidFill>
                  <a:srgbClr val="000000"/>
                </a:solidFill>
                <a:latin typeface="Calibri"/>
                <a:cs typeface="Calibri"/>
              </a:rPr>
              <a:t>International Journal of Mechanical Sciences</a:t>
            </a:r>
            <a:r>
              <a:rPr lang="en-US" sz="1200" b="0">
                <a:solidFill>
                  <a:srgbClr val="000000"/>
                </a:solidFill>
                <a:latin typeface="Calibri"/>
                <a:cs typeface="Calibri"/>
              </a:rPr>
              <a:t>, vol. 240, p. 107929, Feb. 2023, </a:t>
            </a:r>
            <a:r>
              <a:rPr lang="en-US" sz="1200" b="0" err="1">
                <a:solidFill>
                  <a:srgbClr val="000000"/>
                </a:solidFill>
                <a:latin typeface="Calibri"/>
                <a:cs typeface="Calibri"/>
              </a:rPr>
              <a:t>doi</a:t>
            </a:r>
            <a:r>
              <a:rPr lang="en-US" sz="1200" b="0">
                <a:solidFill>
                  <a:srgbClr val="000000"/>
                </a:solidFill>
                <a:latin typeface="Calibri"/>
                <a:cs typeface="Calibri"/>
              </a:rPr>
              <a:t>: </a:t>
            </a:r>
            <a:r>
              <a:rPr lang="en-US" sz="1200" b="0">
                <a:solidFill>
                  <a:srgbClr val="000000"/>
                </a:solidFill>
                <a:latin typeface="Calibri"/>
                <a:cs typeface="Calibri"/>
                <a:hlinkClick r:id="rId9"/>
              </a:rPr>
              <a:t>https://doi.org/10.1016/j.ijmecsci.2022.107929</a:t>
            </a:r>
            <a:r>
              <a:rPr lang="en-US" sz="1200" b="0">
                <a:solidFill>
                  <a:srgbClr val="000000"/>
                </a:solidFill>
                <a:latin typeface="Calibri"/>
                <a:cs typeface="Calibri"/>
              </a:rPr>
              <a:t>.</a:t>
            </a:r>
            <a:endParaRPr lang="en-US"/>
          </a:p>
          <a:p>
            <a:pPr marL="0" indent="0">
              <a:buNone/>
            </a:pPr>
            <a:r>
              <a:rPr lang="en-US" sz="1200" b="0">
                <a:solidFill>
                  <a:srgbClr val="000000"/>
                </a:solidFill>
                <a:latin typeface="Calibri"/>
                <a:cs typeface="Calibri"/>
              </a:rPr>
              <a:t>‌[9] “40 Series (40mm Based Profiles) | Metric | T-Slotted Profiles | Framing Options,” </a:t>
            </a:r>
            <a:r>
              <a:rPr lang="en-US" sz="1200" b="0" i="1">
                <a:solidFill>
                  <a:srgbClr val="000000"/>
                </a:solidFill>
                <a:latin typeface="Calibri"/>
                <a:cs typeface="Calibri"/>
              </a:rPr>
              <a:t>8020.net</a:t>
            </a:r>
            <a:r>
              <a:rPr lang="en-US" sz="1200" b="0">
                <a:solidFill>
                  <a:srgbClr val="000000"/>
                </a:solidFill>
                <a:latin typeface="Calibri"/>
                <a:cs typeface="Calibri"/>
              </a:rPr>
              <a:t>. </a:t>
            </a:r>
            <a:r>
              <a:rPr lang="en-US" sz="1200" b="0">
                <a:solidFill>
                  <a:srgbClr val="000000"/>
                </a:solidFill>
                <a:latin typeface="Calibri"/>
                <a:cs typeface="Calibri"/>
                <a:hlinkClick r:id="rId10"/>
              </a:rPr>
              <a:t>https://8020.net/framing-options/t-slotted-profiles/metric/40series40mmbasedprofiles.html</a:t>
            </a:r>
            <a:r>
              <a:rPr lang="en-US" sz="1200" b="0">
                <a:solidFill>
                  <a:srgbClr val="000000"/>
                </a:solidFill>
                <a:latin typeface="Calibri"/>
                <a:cs typeface="Calibri"/>
              </a:rPr>
              <a:t> (accessed Nov. 07, 2023).</a:t>
            </a:r>
            <a:endParaRPr lang="en-US"/>
          </a:p>
          <a:p>
            <a:pPr marL="0" indent="0">
              <a:buNone/>
            </a:pPr>
            <a:r>
              <a:rPr lang="en-US" sz="1200" b="0">
                <a:solidFill>
                  <a:srgbClr val="000000"/>
                </a:solidFill>
                <a:latin typeface="Calibri"/>
                <a:cs typeface="Calibri"/>
              </a:rPr>
              <a:t>‌[10] “5 Causes of Motor Failure and How to Prevent Them,” </a:t>
            </a:r>
            <a:r>
              <a:rPr lang="en-US" sz="1200" b="0" i="1">
                <a:solidFill>
                  <a:srgbClr val="000000"/>
                </a:solidFill>
                <a:latin typeface="Calibri"/>
                <a:cs typeface="Calibri"/>
                <a:hlinkClick r:id="rId11"/>
              </a:rPr>
              <a:t>www.acorn-ind.co.uk</a:t>
            </a:r>
            <a:r>
              <a:rPr lang="en-US" sz="1200" b="0">
                <a:solidFill>
                  <a:srgbClr val="000000"/>
                </a:solidFill>
                <a:latin typeface="Calibri"/>
                <a:cs typeface="Calibri"/>
              </a:rPr>
              <a:t>, May 16, 2018. </a:t>
            </a:r>
            <a:r>
              <a:rPr lang="en-US" sz="1200" b="0">
                <a:solidFill>
                  <a:srgbClr val="000000"/>
                </a:solidFill>
                <a:latin typeface="Calibri"/>
                <a:cs typeface="Calibri"/>
                <a:hlinkClick r:id="rId12"/>
              </a:rPr>
              <a:t>https://www.acorn-ind.co.uk/insight/five-causes-of-motor-failure/</a:t>
            </a:r>
            <a:endParaRPr lang="en-US"/>
          </a:p>
          <a:p>
            <a:pPr>
              <a:buNone/>
            </a:pPr>
            <a:r>
              <a:rPr lang="en-US" sz="1200" b="0">
                <a:solidFill>
                  <a:srgbClr val="000000"/>
                </a:solidFill>
                <a:latin typeface="Calibri"/>
                <a:cs typeface="Calibri"/>
              </a:rPr>
              <a:t>‌</a:t>
            </a:r>
            <a:endParaRPr lang="en-US"/>
          </a:p>
          <a:p>
            <a:pPr>
              <a:buNone/>
            </a:pPr>
            <a:endParaRPr lang="en-US" sz="1200" b="0">
              <a:solidFill>
                <a:srgbClr val="000000"/>
              </a:solidFill>
              <a:latin typeface="Calibri"/>
              <a:cs typeface="Calibri"/>
            </a:endParaRPr>
          </a:p>
          <a:p>
            <a:pPr>
              <a:buNone/>
            </a:pPr>
            <a:endParaRPr lang="en-US" sz="1200" b="0">
              <a:solidFill>
                <a:srgbClr val="000000"/>
              </a:solidFill>
              <a:latin typeface="Calibri"/>
              <a:cs typeface="Calibri"/>
            </a:endParaRPr>
          </a:p>
          <a:p>
            <a:pPr>
              <a:buNone/>
            </a:pPr>
            <a:endParaRPr lang="en-US" sz="1200" b="0">
              <a:solidFill>
                <a:srgbClr val="000000"/>
              </a:solidFill>
              <a:latin typeface="Calibri"/>
              <a:cs typeface="Calibri"/>
            </a:endParaRPr>
          </a:p>
          <a:p>
            <a:pPr>
              <a:buNone/>
            </a:pPr>
            <a:endParaRPr lang="en-US" sz="1200" b="0">
              <a:solidFill>
                <a:srgbClr val="000000"/>
              </a:solidFill>
              <a:latin typeface="Calibri"/>
              <a:cs typeface="Calibri"/>
            </a:endParaRPr>
          </a:p>
          <a:p>
            <a:pPr>
              <a:buNone/>
            </a:pPr>
            <a:endParaRPr lang="en-US" sz="1200" b="0">
              <a:solidFill>
                <a:srgbClr val="000000"/>
              </a:solidFill>
              <a:latin typeface="Calibri"/>
              <a:cs typeface="Calibri"/>
            </a:endParaRPr>
          </a:p>
          <a:p>
            <a:pPr>
              <a:buNone/>
            </a:pPr>
            <a:endParaRPr lang="en-US" sz="1200" b="0">
              <a:solidFill>
                <a:srgbClr val="000000"/>
              </a:solidFill>
              <a:latin typeface="Calibri"/>
              <a:cs typeface="Calibri"/>
            </a:endParaRPr>
          </a:p>
          <a:p>
            <a:pPr marL="0" indent="0">
              <a:buNone/>
            </a:pPr>
            <a:endParaRPr lang="en-US" sz="1200" b="0">
              <a:solidFill>
                <a:srgbClr val="000000"/>
              </a:solidFill>
              <a:latin typeface="Times New Roman"/>
              <a:cs typeface="Times New Roman"/>
            </a:endParaRPr>
          </a:p>
          <a:p>
            <a:pPr marL="0" indent="0">
              <a:buNone/>
            </a:pPr>
            <a:endParaRPr lang="en-US" sz="1600" b="0">
              <a:solidFill>
                <a:srgbClr val="000000"/>
              </a:solidFill>
              <a:latin typeface="Times New Roman"/>
            </a:endParaRPr>
          </a:p>
        </p:txBody>
      </p:sp>
    </p:spTree>
    <p:extLst>
      <p:ext uri="{BB962C8B-B14F-4D97-AF65-F5344CB8AC3E}">
        <p14:creationId xmlns:p14="http://schemas.microsoft.com/office/powerpoint/2010/main" val="542468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D9396645F46748A81322C12F250A4A" ma:contentTypeVersion="9" ma:contentTypeDescription="Create a new document." ma:contentTypeScope="" ma:versionID="b36f0e48cc42f32e3f5acf2bca995696">
  <xsd:schema xmlns:xsd="http://www.w3.org/2001/XMLSchema" xmlns:xs="http://www.w3.org/2001/XMLSchema" xmlns:p="http://schemas.microsoft.com/office/2006/metadata/properties" xmlns:ns2="582fa5d2-bece-4aea-9f77-927244515e54" xmlns:ns3="fd639afb-ed64-4ff5-bb39-999a75fc06b7" targetNamespace="http://schemas.microsoft.com/office/2006/metadata/properties" ma:root="true" ma:fieldsID="42e9e2129f5ec4ff9b1ca00bc7d7ffd9" ns2:_="" ns3:_="">
    <xsd:import namespace="582fa5d2-bece-4aea-9f77-927244515e54"/>
    <xsd:import namespace="fd639afb-ed64-4ff5-bb39-999a75fc06b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2fa5d2-bece-4aea-9f77-927244515e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639afb-ed64-4ff5-bb39-999a75fc06b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CFAA2B-997F-47CC-8457-6CD1FDBC1860}">
  <ds:schemaRefs>
    <ds:schemaRef ds:uri="582fa5d2-bece-4aea-9f77-927244515e54"/>
    <ds:schemaRef ds:uri="fd639afb-ed64-4ff5-bb39-999a75fc06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1317E95-9EF7-49F9-98EF-44AE9F853023}">
  <ds:schemaRefs>
    <ds:schemaRef ds:uri="582fa5d2-bece-4aea-9f77-927244515e54"/>
    <ds:schemaRef ds:uri="fd639afb-ed64-4ff5-bb39-999a75fc06b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F3963AF-A2C9-4813-83C6-C1C69335B8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1</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Prototype Presentation</vt:lpstr>
      <vt:lpstr>Project Description</vt:lpstr>
      <vt:lpstr>Design Description: Functionality </vt:lpstr>
      <vt:lpstr> Movement Design: (Brandon)</vt:lpstr>
      <vt:lpstr>Virtual Prototype</vt:lpstr>
      <vt:lpstr>Virtual Prototype</vt:lpstr>
      <vt:lpstr>Physical Model</vt:lpstr>
      <vt:lpstr>Questions?</vt:lpstr>
      <vt:lpstr>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Anne Bell</dc:creator>
  <cp:revision>3</cp:revision>
  <dcterms:created xsi:type="dcterms:W3CDTF">2019-12-30T16:43:17Z</dcterms:created>
  <dcterms:modified xsi:type="dcterms:W3CDTF">2023-11-22T01:55:04Z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0x0101008AD9396645F46748A81322C12F250A4A</vt:lpwstr>
  </property>
</Properties>
</file>